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6A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44A36-442C-4F5F-8A17-1A9DFA66D8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EF7794-1CDB-4112-BED2-1EC504B442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4F642-EF21-4AA5-AFCE-F21EC9EC9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8EF4-D91B-4DAC-8699-298B1381DDED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01771-709F-4798-A748-1064374E2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CF9D1-FB7A-4D7B-8B3B-5195EDD30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7F7A-8990-4AAC-BD6C-EBD3572D1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77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0CC0B-D152-42F9-B81A-FEB4560F6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F2BC49-BD63-4882-9A9E-52BA3F04F2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2902E3-9EF8-4200-B63C-EABC6A7E2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8EF4-D91B-4DAC-8699-298B1381DDED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9301B-930F-49FE-A8FB-A6EBF6512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47C01-3213-4C0E-8783-8674C7C6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7F7A-8990-4AAC-BD6C-EBD3572D1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604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B6C162-8B78-44C0-931C-DD7781C4FD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B749DF-D5EF-4E05-B504-6F1B626D0A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EBF5C3-1834-4DB2-B91F-C46B4DA01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8EF4-D91B-4DAC-8699-298B1381DDED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513A94-CFCA-4FE9-91DA-ACBCFF9F6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8426-B4DE-491A-8784-261F24937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7F7A-8990-4AAC-BD6C-EBD3572D1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76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940E3-81A2-4BD0-80EF-1554AE54F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83472-6515-46EA-B842-4EE4E0809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E1402-0B81-4E16-A0C3-3EBD697A4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8EF4-D91B-4DAC-8699-298B1381DDED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7C79-6E8C-4C7B-B6D0-2D038E791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7A7C2-11B8-48A4-AC2E-60B931E47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7F7A-8990-4AAC-BD6C-EBD3572D1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973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F8EFE-5F3F-4690-BACB-9EF078BC9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397D9-5095-4D93-8436-15C8A70EEA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22CD1-15F1-4259-BAE8-EBA04723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8EF4-D91B-4DAC-8699-298B1381DDED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65414-9988-4066-A885-D2A8D1960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A7761-9FD2-426F-B227-9D8C4EE53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7F7A-8990-4AAC-BD6C-EBD3572D1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825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A2512-E093-4EED-9E1E-336065803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142D1-A052-44FB-98C0-A25D7AF41E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4946C9-39ED-490B-8246-F45B420168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A7F88B-39E7-45D6-B8D8-0E8FE3A3C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8EF4-D91B-4DAC-8699-298B1381DDED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14ED64-4CA7-4ABD-A390-1F2019582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921E7C-851A-44FC-84E3-F52BFA4C4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7F7A-8990-4AAC-BD6C-EBD3572D1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644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355CB-1165-4C83-8DB4-27034BDAA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C2D1C1-31A3-4D3E-AE55-49AF1AB8A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C1CD54-7B21-400A-BE8F-52B7798390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5C44A4-4175-424E-BB70-F2F241CD11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B8470E-0371-4702-ADFB-E383BA9E9F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23E358-7A74-4A8B-99DB-AB0B7CFFC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8EF4-D91B-4DAC-8699-298B1381DDED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F21191-EC8C-44C0-AEE7-298C4548A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650F72-8C3E-416A-95EB-213462EE8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7F7A-8990-4AAC-BD6C-EBD3572D1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67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56E0A-E620-40C5-B154-A2FB7EAA7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0A3A9F-F0C6-4363-8508-DDCD91B9E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8EF4-D91B-4DAC-8699-298B1381DDED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4A6D2F-525C-4267-B70F-D3D3B78CA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B9C344-A746-45C4-8DF1-2B5AF663D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7F7A-8990-4AAC-BD6C-EBD3572D1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751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A5BE07-FD83-4930-B7DE-E2027596C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8EF4-D91B-4DAC-8699-298B1381DDED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EFCDE9-7344-4762-A6C9-8B27D9C2D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3CF158-36B6-469A-B7C6-088C2FD87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7F7A-8990-4AAC-BD6C-EBD3572D1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787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78ACD-7CDC-4A92-A68D-D4337738F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DC939-14DD-4C11-A306-A340F2ACA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FE9B43-F341-48BE-8328-B8274CF4D5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39FB8E-11C7-4BD5-A27E-78FA89B27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8EF4-D91B-4DAC-8699-298B1381DDED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59384D-D69C-4DDC-8AE4-2B9F5FC7C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CAB2DB-7967-4ECC-8E14-B0DE3AE44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7F7A-8990-4AAC-BD6C-EBD3572D1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504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299A2-AFF0-42CC-8458-6FA57709C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3D484C-33C4-4465-8564-DFD8BD8DF6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543059-7028-4A4B-9499-D471463079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CCC788-D7E5-40A3-93DE-5BDC848A3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8EF4-D91B-4DAC-8699-298B1381DDED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3C47DC-3B16-43FF-ABEC-041DCC115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602AC3-A891-4A36-AE24-A0EDCB5D1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7F7A-8990-4AAC-BD6C-EBD3572D1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521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E2EC82-BC6C-4708-A408-86F9C828F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D7D2C4-1F4B-4CD4-9CD5-593AC2003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87C4D-EDA2-4151-82A4-448E2CEBE9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E8EF4-D91B-4DAC-8699-298B1381DDED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AA9E9-25EA-4171-83FB-4BA55708B2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3DA7C0-1643-4FAA-B913-05D7B1B610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97F7A-8990-4AAC-BD6C-EBD3572D1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603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74CA877-BB4D-409C-B16E-2FBCFF51AB3F}"/>
              </a:ext>
            </a:extLst>
          </p:cNvPr>
          <p:cNvSpPr/>
          <p:nvPr/>
        </p:nvSpPr>
        <p:spPr>
          <a:xfrm>
            <a:off x="9656253" y="4370832"/>
            <a:ext cx="1920240" cy="2101495"/>
          </a:xfrm>
          <a:prstGeom prst="rect">
            <a:avLst/>
          </a:prstGeom>
          <a:solidFill>
            <a:srgbClr val="5E6A7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53537E7-6153-44D2-91A0-4F17556453DA}"/>
              </a:ext>
            </a:extLst>
          </p:cNvPr>
          <p:cNvSpPr/>
          <p:nvPr/>
        </p:nvSpPr>
        <p:spPr>
          <a:xfrm>
            <a:off x="7185089" y="4370832"/>
            <a:ext cx="1920240" cy="2101495"/>
          </a:xfrm>
          <a:prstGeom prst="rect">
            <a:avLst/>
          </a:prstGeom>
          <a:solidFill>
            <a:srgbClr val="5E6A7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AFD73F4-A538-4C78-9407-1E6FD07279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9C9CBBF-46A5-4696-814A-E7622C0372D7}"/>
              </a:ext>
            </a:extLst>
          </p:cNvPr>
          <p:cNvSpPr txBox="1"/>
          <p:nvPr/>
        </p:nvSpPr>
        <p:spPr>
          <a:xfrm>
            <a:off x="7040880" y="555516"/>
            <a:ext cx="484708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/>
              <a:t>Students can work with Co-Pilots (Peer Tutors) in the Learning Commons and get help with: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190169-CC03-4B82-9365-C590A987591C}"/>
              </a:ext>
            </a:extLst>
          </p:cNvPr>
          <p:cNvSpPr txBox="1"/>
          <p:nvPr/>
        </p:nvSpPr>
        <p:spPr>
          <a:xfrm>
            <a:off x="7105269" y="1819791"/>
            <a:ext cx="4718304" cy="341632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Writing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Group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Learning Skills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Languages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Sciences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Philosophy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History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School of Business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School of Engineering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School of Nursing</a:t>
            </a:r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A91A0C-EE5A-46F1-81A2-87AB86D78370}"/>
              </a:ext>
            </a:extLst>
          </p:cNvPr>
          <p:cNvSpPr txBox="1"/>
          <p:nvPr/>
        </p:nvSpPr>
        <p:spPr>
          <a:xfrm>
            <a:off x="7185089" y="4509331"/>
            <a:ext cx="192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Drop-In Hours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63B9917-94BA-4213-9AB2-FA53FA20DA09}"/>
              </a:ext>
            </a:extLst>
          </p:cNvPr>
          <p:cNvSpPr txBox="1"/>
          <p:nvPr/>
        </p:nvSpPr>
        <p:spPr>
          <a:xfrm>
            <a:off x="9409176" y="4370832"/>
            <a:ext cx="2414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Schedule an Appointment</a:t>
            </a:r>
          </a:p>
        </p:txBody>
      </p:sp>
      <p:pic>
        <p:nvPicPr>
          <p:cNvPr id="13" name="Picture 12" descr="A qr code with a black and white background&#10;&#10;Description automatically generated">
            <a:extLst>
              <a:ext uri="{FF2B5EF4-FFF2-40B4-BE49-F238E27FC236}">
                <a16:creationId xmlns:a16="http://schemas.microsoft.com/office/drawing/2014/main" id="{F523BB08-FCF8-45A9-BDA7-A720AD5DCB4A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8936" y="5034943"/>
            <a:ext cx="1312545" cy="132524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2B26714-2B39-4A6A-936E-50607D13790F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861" y="5017163"/>
            <a:ext cx="134302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093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UP: TheSans City">
      <a:majorFont>
        <a:latin typeface="TheSansOfficeLF"/>
        <a:ea typeface=""/>
        <a:cs typeface=""/>
      </a:majorFont>
      <a:minorFont>
        <a:latin typeface="TheSansOfficeL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43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TheSansOfficeLF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Gonrowski, Drew</dc:creator>
  <cp:lastModifiedBy>Gonrowski, Drew</cp:lastModifiedBy>
  <cp:revision>5</cp:revision>
  <dcterms:created xsi:type="dcterms:W3CDTF">2023-10-10T20:22:32Z</dcterms:created>
  <dcterms:modified xsi:type="dcterms:W3CDTF">2023-10-10T21:28:53Z</dcterms:modified>
</cp:coreProperties>
</file>