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3"/>
    <p:sldId id="257" r:id="rId44"/>
    <p:sldId id="258" r:id="rId45"/>
    <p:sldId id="259" r:id="rId46"/>
    <p:sldId id="260" r:id="rId47"/>
    <p:sldId id="261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obby Jones Soft" charset="1" panose="00000000000000000000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Aileron" charset="1" panose="00000500000000000000"/>
      <p:regular r:id="rId17"/>
    </p:embeddedFont>
    <p:embeddedFont>
      <p:font typeface="Aileron Bold" charset="1" panose="00000800000000000000"/>
      <p:regular r:id="rId18"/>
    </p:embeddedFont>
    <p:embeddedFont>
      <p:font typeface="Aileron Italics" charset="1" panose="00000500000000000000"/>
      <p:regular r:id="rId19"/>
    </p:embeddedFont>
    <p:embeddedFont>
      <p:font typeface="Aileron Bold Italics" charset="1" panose="00000800000000000000"/>
      <p:regular r:id="rId20"/>
    </p:embeddedFont>
    <p:embeddedFont>
      <p:font typeface="Aileron Thin" charset="1" panose="00000300000000000000"/>
      <p:regular r:id="rId21"/>
    </p:embeddedFont>
    <p:embeddedFont>
      <p:font typeface="Aileron Thin Italics" charset="1" panose="00000300000000000000"/>
      <p:regular r:id="rId22"/>
    </p:embeddedFont>
    <p:embeddedFont>
      <p:font typeface="Aileron Light" charset="1" panose="00000400000000000000"/>
      <p:regular r:id="rId23"/>
    </p:embeddedFont>
    <p:embeddedFont>
      <p:font typeface="Aileron Light Italics" charset="1" panose="00000400000000000000"/>
      <p:regular r:id="rId24"/>
    </p:embeddedFont>
    <p:embeddedFont>
      <p:font typeface="Aileron Ultra-Bold" charset="1" panose="00000A00000000000000"/>
      <p:regular r:id="rId25"/>
    </p:embeddedFont>
    <p:embeddedFont>
      <p:font typeface="Aileron Ultra-Bold Italics" charset="1" panose="00000A00000000000000"/>
      <p:regular r:id="rId26"/>
    </p:embeddedFont>
    <p:embeddedFont>
      <p:font typeface="Aileron Heavy" charset="1" panose="00000A00000000000000"/>
      <p:regular r:id="rId27"/>
    </p:embeddedFont>
    <p:embeddedFont>
      <p:font typeface="Aileron Heavy Italics" charset="1" panose="00000A00000000000000"/>
      <p:regular r:id="rId28"/>
    </p:embeddedFont>
    <p:embeddedFont>
      <p:font typeface="Nunito" charset="1" panose="00000500000000000000"/>
      <p:regular r:id="rId29"/>
    </p:embeddedFont>
    <p:embeddedFont>
      <p:font typeface="Nunito Bold" charset="1" panose="00000800000000000000"/>
      <p:regular r:id="rId30"/>
    </p:embeddedFont>
    <p:embeddedFont>
      <p:font typeface="Nunito Bold Italics" charset="1" panose="00000000000000000000"/>
      <p:regular r:id="rId31"/>
    </p:embeddedFont>
    <p:embeddedFont>
      <p:font typeface="Nunito Light" charset="1" panose="00000400000000000000"/>
      <p:regular r:id="rId32"/>
    </p:embeddedFont>
    <p:embeddedFont>
      <p:font typeface="Nunito Heavy" charset="1" panose="00000000000000000000"/>
      <p:regular r:id="rId33"/>
    </p:embeddedFont>
    <p:embeddedFont>
      <p:font typeface="Nunito Heavy Italics" charset="1" panose="00000000000000000000"/>
      <p:regular r:id="rId34"/>
    </p:embeddedFont>
    <p:embeddedFont>
      <p:font typeface="Open Sans" charset="1" panose="020B0606030504020204"/>
      <p:regular r:id="rId35"/>
    </p:embeddedFont>
    <p:embeddedFont>
      <p:font typeface="Open Sans Bold" charset="1" panose="020B0806030504020204"/>
      <p:regular r:id="rId36"/>
    </p:embeddedFont>
    <p:embeddedFont>
      <p:font typeface="Open Sans Italics" charset="1" panose="020B0606030504020204"/>
      <p:regular r:id="rId37"/>
    </p:embeddedFont>
    <p:embeddedFont>
      <p:font typeface="Open Sans Bold Italics" charset="1" panose="020B0806030504020204"/>
      <p:regular r:id="rId38"/>
    </p:embeddedFont>
    <p:embeddedFont>
      <p:font typeface="Open Sans Light" charset="1" panose="020B0306030504020204"/>
      <p:regular r:id="rId39"/>
    </p:embeddedFont>
    <p:embeddedFont>
      <p:font typeface="Open Sans Light Italics" charset="1" panose="020B0306030504020204"/>
      <p:regular r:id="rId40"/>
    </p:embeddedFont>
    <p:embeddedFont>
      <p:font typeface="Open Sans Ultra-Bold" charset="1" panose="00000000000000000000"/>
      <p:regular r:id="rId41"/>
    </p:embeddedFont>
    <p:embeddedFont>
      <p:font typeface="Open Sans Ultra-Bold Italics" charset="1" panose="00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slides/slide1.xml" Type="http://schemas.openxmlformats.org/officeDocument/2006/relationships/slide"/><Relationship Id="rId44" Target="slides/slide2.xml" Type="http://schemas.openxmlformats.org/officeDocument/2006/relationships/slide"/><Relationship Id="rId45" Target="slides/slide3.xml" Type="http://schemas.openxmlformats.org/officeDocument/2006/relationships/slide"/><Relationship Id="rId46" Target="slides/slide4.xml" Type="http://schemas.openxmlformats.org/officeDocument/2006/relationships/slide"/><Relationship Id="rId47" Target="slides/slide5.xml" Type="http://schemas.openxmlformats.org/officeDocument/2006/relationships/slide"/><Relationship Id="rId48" Target="slides/slide6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32.pn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44112" y="1047194"/>
            <a:ext cx="10399776" cy="8229600"/>
          </a:xfrm>
          <a:custGeom>
            <a:avLst/>
            <a:gdLst/>
            <a:ahLst/>
            <a:cxnLst/>
            <a:rect r="r" b="b" t="t" l="l"/>
            <a:pathLst>
              <a:path h="8229600" w="10399776">
                <a:moveTo>
                  <a:pt x="0" y="0"/>
                </a:moveTo>
                <a:lnTo>
                  <a:pt x="10399776" y="0"/>
                </a:lnTo>
                <a:lnTo>
                  <a:pt x="103997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676679" y="7134024"/>
            <a:ext cx="6934641" cy="1475926"/>
            <a:chOff x="0" y="0"/>
            <a:chExt cx="2024286" cy="4308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920146" cy="311456"/>
            </a:xfrm>
            <a:custGeom>
              <a:avLst/>
              <a:gdLst/>
              <a:ahLst/>
              <a:cxnLst/>
              <a:rect r="r" b="b" t="t" l="l"/>
              <a:pathLst>
                <a:path h="311456" w="192014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close/>
                </a:path>
              </a:pathLst>
            </a:custGeom>
            <a:solidFill>
              <a:srgbClr val="BEB669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959516" cy="362256"/>
            </a:xfrm>
            <a:custGeom>
              <a:avLst/>
              <a:gdLst/>
              <a:ahLst/>
              <a:cxnLst/>
              <a:rect r="r" b="b" t="t" l="l"/>
              <a:pathLst>
                <a:path h="362256" w="195951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1B6A1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24286" cy="430836"/>
            </a:xfrm>
            <a:custGeom>
              <a:avLst/>
              <a:gdLst/>
              <a:ahLst/>
              <a:cxnLst/>
              <a:rect r="r" b="b" t="t" l="l"/>
              <a:pathLst>
                <a:path h="430836" w="202428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lose/>
                </a:path>
              </a:pathLst>
            </a:custGeom>
            <a:solidFill>
              <a:srgbClr val="53452C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77783" y="607589"/>
            <a:ext cx="4157989" cy="3196454"/>
          </a:xfrm>
          <a:custGeom>
            <a:avLst/>
            <a:gdLst/>
            <a:ahLst/>
            <a:cxnLst/>
            <a:rect r="r" b="b" t="t" l="l"/>
            <a:pathLst>
              <a:path h="3196454" w="4157989">
                <a:moveTo>
                  <a:pt x="0" y="0"/>
                </a:moveTo>
                <a:lnTo>
                  <a:pt x="4157990" y="0"/>
                </a:lnTo>
                <a:lnTo>
                  <a:pt x="4157990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967712" y="6417868"/>
            <a:ext cx="5190073" cy="3479512"/>
          </a:xfrm>
          <a:custGeom>
            <a:avLst/>
            <a:gdLst/>
            <a:ahLst/>
            <a:cxnLst/>
            <a:rect r="r" b="b" t="t" l="l"/>
            <a:pathLst>
              <a:path h="3479512" w="5190073">
                <a:moveTo>
                  <a:pt x="0" y="0"/>
                </a:moveTo>
                <a:lnTo>
                  <a:pt x="5190074" y="0"/>
                </a:lnTo>
                <a:lnTo>
                  <a:pt x="5190074" y="3479512"/>
                </a:lnTo>
                <a:lnTo>
                  <a:pt x="0" y="3479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0910" y="7767212"/>
            <a:ext cx="1796427" cy="2829020"/>
          </a:xfrm>
          <a:custGeom>
            <a:avLst/>
            <a:gdLst/>
            <a:ahLst/>
            <a:cxnLst/>
            <a:rect r="r" b="b" t="t" l="l"/>
            <a:pathLst>
              <a:path h="2829020" w="1796427">
                <a:moveTo>
                  <a:pt x="0" y="0"/>
                </a:moveTo>
                <a:lnTo>
                  <a:pt x="1796427" y="0"/>
                </a:lnTo>
                <a:lnTo>
                  <a:pt x="1796427" y="2829019"/>
                </a:lnTo>
                <a:lnTo>
                  <a:pt x="0" y="28290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81335">
            <a:off x="15302470" y="837845"/>
            <a:ext cx="2404625" cy="2255389"/>
          </a:xfrm>
          <a:custGeom>
            <a:avLst/>
            <a:gdLst/>
            <a:ahLst/>
            <a:cxnLst/>
            <a:rect r="r" b="b" t="t" l="l"/>
            <a:pathLst>
              <a:path h="2255389" w="2404625">
                <a:moveTo>
                  <a:pt x="0" y="0"/>
                </a:moveTo>
                <a:lnTo>
                  <a:pt x="2404625" y="0"/>
                </a:lnTo>
                <a:lnTo>
                  <a:pt x="2404625" y="2255389"/>
                </a:lnTo>
                <a:lnTo>
                  <a:pt x="0" y="2255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23368" b="-3038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44112" y="3150265"/>
            <a:ext cx="10399776" cy="308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33"/>
              </a:lnSpc>
            </a:pPr>
            <a:r>
              <a:rPr lang="en-US" sz="12733">
                <a:solidFill>
                  <a:srgbClr val="53452C"/>
                </a:solidFill>
                <a:latin typeface="Bobby Jones Soft"/>
              </a:rPr>
              <a:t>PhL 150</a:t>
            </a:r>
          </a:p>
          <a:p>
            <a:pPr algn="ctr">
              <a:lnSpc>
                <a:spcPts val="10933"/>
              </a:lnSpc>
            </a:pPr>
            <a:r>
              <a:rPr lang="en-US" sz="10933">
                <a:solidFill>
                  <a:srgbClr val="53452C"/>
                </a:solidFill>
                <a:latin typeface="Bobby Jones Soft"/>
              </a:rPr>
              <a:t>Study groups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05060" y="7424946"/>
            <a:ext cx="6277880" cy="960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with Learning Skills Co-Pilot </a:t>
            </a:r>
          </a:p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Audrey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50836" y="2091454"/>
            <a:ext cx="353568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169">
                <a:solidFill>
                  <a:srgbClr val="53452C"/>
                </a:solidFill>
                <a:latin typeface="Nunito Bold"/>
              </a:rPr>
              <a:t>TUESDAYS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0836" y="2713605"/>
            <a:ext cx="353568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"/>
              </a:rPr>
              <a:t>11:15 - 11:45 am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539683" y="3937570"/>
            <a:ext cx="4157989" cy="3196454"/>
          </a:xfrm>
          <a:custGeom>
            <a:avLst/>
            <a:gdLst/>
            <a:ahLst/>
            <a:cxnLst/>
            <a:rect r="r" b="b" t="t" l="l"/>
            <a:pathLst>
              <a:path h="3196454" w="4157989">
                <a:moveTo>
                  <a:pt x="0" y="0"/>
                </a:moveTo>
                <a:lnTo>
                  <a:pt x="4157990" y="0"/>
                </a:lnTo>
                <a:lnTo>
                  <a:pt x="4157990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4451246" y="7272546"/>
            <a:ext cx="2223005" cy="2223005"/>
            <a:chOff x="0" y="0"/>
            <a:chExt cx="2964007" cy="296400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964007" cy="2964007"/>
            </a:xfrm>
            <a:custGeom>
              <a:avLst/>
              <a:gdLst/>
              <a:ahLst/>
              <a:cxnLst/>
              <a:rect r="r" b="b" t="t" l="l"/>
              <a:pathLst>
                <a:path h="2964007" w="2964007">
                  <a:moveTo>
                    <a:pt x="0" y="0"/>
                  </a:moveTo>
                  <a:lnTo>
                    <a:pt x="2964007" y="0"/>
                  </a:lnTo>
                  <a:lnTo>
                    <a:pt x="2964007" y="2964007"/>
                  </a:lnTo>
                  <a:lnTo>
                    <a:pt x="0" y="2964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850836" y="4847642"/>
            <a:ext cx="3412126" cy="1570226"/>
            <a:chOff x="0" y="0"/>
            <a:chExt cx="4549501" cy="2093635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4549501" cy="2093635"/>
              <a:chOff x="0" y="0"/>
              <a:chExt cx="1372315" cy="631526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0">
              <a:off x="154521" y="883172"/>
              <a:ext cx="4394980" cy="1106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54521" y="172206"/>
              <a:ext cx="4394980" cy="1106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25" id="25"/>
            <p:cNvGrpSpPr/>
            <p:nvPr/>
          </p:nvGrpSpPr>
          <p:grpSpPr>
            <a:xfrm rot="0">
              <a:off x="3520507" y="461545"/>
              <a:ext cx="199880" cy="199880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3596629" y="486287"/>
              <a:ext cx="199880" cy="19988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3670179" y="535096"/>
              <a:ext cx="199880" cy="199880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3696569" y="535096"/>
              <a:ext cx="199880" cy="199880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3746893" y="535096"/>
              <a:ext cx="199880" cy="199880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40" id="40"/>
            <p:cNvSpPr/>
            <p:nvPr/>
          </p:nvSpPr>
          <p:spPr>
            <a:xfrm flipH="false" flipV="false" rot="1349867">
              <a:off x="3441521" y="236907"/>
              <a:ext cx="709977" cy="498759"/>
            </a:xfrm>
            <a:custGeom>
              <a:avLst/>
              <a:gdLst/>
              <a:ahLst/>
              <a:cxnLst/>
              <a:rect r="r" b="b" t="t" l="l"/>
              <a:pathLst>
                <a:path h="498759" w="709977">
                  <a:moveTo>
                    <a:pt x="0" y="0"/>
                  </a:moveTo>
                  <a:lnTo>
                    <a:pt x="709977" y="0"/>
                  </a:lnTo>
                  <a:lnTo>
                    <a:pt x="709977" y="498759"/>
                  </a:lnTo>
                  <a:lnTo>
                    <a:pt x="0" y="498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727279" y="6522643"/>
            <a:ext cx="353568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 Bold"/>
              </a:rPr>
              <a:t>BC 163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25641" y="1132025"/>
            <a:ext cx="12836719" cy="8022949"/>
          </a:xfrm>
          <a:custGeom>
            <a:avLst/>
            <a:gdLst/>
            <a:ahLst/>
            <a:cxnLst/>
            <a:rect r="r" b="b" t="t" l="l"/>
            <a:pathLst>
              <a:path h="8022949" w="1283671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50317">
            <a:off x="14586265" y="5520943"/>
            <a:ext cx="1490734" cy="2250165"/>
          </a:xfrm>
          <a:custGeom>
            <a:avLst/>
            <a:gdLst/>
            <a:ahLst/>
            <a:cxnLst/>
            <a:rect r="r" b="b" t="t" l="l"/>
            <a:pathLst>
              <a:path h="2250165" w="1490734">
                <a:moveTo>
                  <a:pt x="0" y="0"/>
                </a:moveTo>
                <a:lnTo>
                  <a:pt x="1490735" y="0"/>
                </a:lnTo>
                <a:lnTo>
                  <a:pt x="1490735" y="2250164"/>
                </a:lnTo>
                <a:lnTo>
                  <a:pt x="0" y="2250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85137">
            <a:off x="760805" y="6650316"/>
            <a:ext cx="1974206" cy="2140061"/>
          </a:xfrm>
          <a:custGeom>
            <a:avLst/>
            <a:gdLst/>
            <a:ahLst/>
            <a:cxnLst/>
            <a:rect r="r" b="b" t="t" l="l"/>
            <a:pathLst>
              <a:path h="2140061" w="1974206">
                <a:moveTo>
                  <a:pt x="0" y="0"/>
                </a:moveTo>
                <a:lnTo>
                  <a:pt x="1974206" y="0"/>
                </a:lnTo>
                <a:lnTo>
                  <a:pt x="1974206" y="2140060"/>
                </a:lnTo>
                <a:lnTo>
                  <a:pt x="0" y="2140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36783">
            <a:off x="16025928" y="2728167"/>
            <a:ext cx="2397119" cy="1597080"/>
          </a:xfrm>
          <a:custGeom>
            <a:avLst/>
            <a:gdLst/>
            <a:ahLst/>
            <a:cxnLst/>
            <a:rect r="r" b="b" t="t" l="l"/>
            <a:pathLst>
              <a:path h="1597080" w="2397119">
                <a:moveTo>
                  <a:pt x="0" y="0"/>
                </a:moveTo>
                <a:lnTo>
                  <a:pt x="2397119" y="0"/>
                </a:lnTo>
                <a:lnTo>
                  <a:pt x="2397119" y="1597081"/>
                </a:lnTo>
                <a:lnTo>
                  <a:pt x="0" y="159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90031" y="2577383"/>
            <a:ext cx="8876232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53452C"/>
                </a:solidFill>
                <a:latin typeface="Bobby Jones Soft"/>
              </a:rPr>
              <a:t>What is a study group?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0604" y="3632667"/>
            <a:ext cx="11667761" cy="4913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Weekly sessions to learn new study skills and work with classmates</a:t>
            </a:r>
          </a:p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Audrey will teach and lead discussion about a new study skill each week </a:t>
            </a:r>
          </a:p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There will be time to practice the study skill and apply it to PHL 150 coursework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537579" y="8433551"/>
            <a:ext cx="3584386" cy="1649498"/>
            <a:chOff x="0" y="0"/>
            <a:chExt cx="4779181" cy="219933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8113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96167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74221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56108" y="7974050"/>
            <a:ext cx="2636226" cy="1881606"/>
          </a:xfrm>
          <a:custGeom>
            <a:avLst/>
            <a:gdLst/>
            <a:ahLst/>
            <a:cxnLst/>
            <a:rect r="r" b="b" t="t" l="l"/>
            <a:pathLst>
              <a:path h="1881606" w="2636226">
                <a:moveTo>
                  <a:pt x="0" y="0"/>
                </a:moveTo>
                <a:lnTo>
                  <a:pt x="2636226" y="0"/>
                </a:lnTo>
                <a:lnTo>
                  <a:pt x="2636226" y="1881607"/>
                </a:lnTo>
                <a:lnTo>
                  <a:pt x="0" y="188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856935">
            <a:off x="-188865" y="6525202"/>
            <a:ext cx="2039254" cy="2897697"/>
          </a:xfrm>
          <a:custGeom>
            <a:avLst/>
            <a:gdLst/>
            <a:ahLst/>
            <a:cxnLst/>
            <a:rect r="r" b="b" t="t" l="l"/>
            <a:pathLst>
              <a:path h="2897697" w="2039254">
                <a:moveTo>
                  <a:pt x="2039255" y="0"/>
                </a:moveTo>
                <a:lnTo>
                  <a:pt x="0" y="0"/>
                </a:lnTo>
                <a:lnTo>
                  <a:pt x="0" y="2897697"/>
                </a:lnTo>
                <a:lnTo>
                  <a:pt x="2039255" y="2897697"/>
                </a:lnTo>
                <a:lnTo>
                  <a:pt x="20392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Goals of Study Groups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97399" y="3769964"/>
            <a:ext cx="4137093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Equip students with new study skills to help them be successful in all courses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75700" y="3769964"/>
            <a:ext cx="3536601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Allow students time to practically implement each study skill into their courses and schedules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70718" y="3769964"/>
            <a:ext cx="3502672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Give students an opportunity to collaborate with other Philosophy classmates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3" id="33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4716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11892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62200">
            <a:off x="8597604" y="2768299"/>
            <a:ext cx="1824152" cy="2241661"/>
          </a:xfrm>
          <a:custGeom>
            <a:avLst/>
            <a:gdLst/>
            <a:ahLst/>
            <a:cxnLst/>
            <a:rect r="r" b="b" t="t" l="l"/>
            <a:pathLst>
              <a:path h="2241661" w="1824152">
                <a:moveTo>
                  <a:pt x="0" y="0"/>
                </a:moveTo>
                <a:lnTo>
                  <a:pt x="1824152" y="0"/>
                </a:lnTo>
                <a:lnTo>
                  <a:pt x="1824152" y="2241661"/>
                </a:lnTo>
                <a:lnTo>
                  <a:pt x="0" y="22416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55767" y="7395700"/>
            <a:ext cx="1930447" cy="2078544"/>
          </a:xfrm>
          <a:custGeom>
            <a:avLst/>
            <a:gdLst/>
            <a:ahLst/>
            <a:cxnLst/>
            <a:rect r="r" b="b" t="t" l="l"/>
            <a:pathLst>
              <a:path h="2078544" w="1930447">
                <a:moveTo>
                  <a:pt x="0" y="0"/>
                </a:moveTo>
                <a:lnTo>
                  <a:pt x="1930447" y="0"/>
                </a:lnTo>
                <a:lnTo>
                  <a:pt x="1930447" y="2078543"/>
                </a:lnTo>
                <a:lnTo>
                  <a:pt x="0" y="20785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Skills covered so far…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4066" y="3958678"/>
            <a:ext cx="6748914" cy="3368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Calendaring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Study Cycle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Pomodoro Method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23131" y="4389685"/>
            <a:ext cx="6748914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Academic Reading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Concept Mapping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746673">
            <a:off x="15696332" y="6346731"/>
            <a:ext cx="1965132" cy="1898809"/>
          </a:xfrm>
          <a:custGeom>
            <a:avLst/>
            <a:gdLst/>
            <a:ahLst/>
            <a:cxnLst/>
            <a:rect r="r" b="b" t="t" l="l"/>
            <a:pathLst>
              <a:path h="1898809" w="1965132">
                <a:moveTo>
                  <a:pt x="0" y="0"/>
                </a:moveTo>
                <a:lnTo>
                  <a:pt x="1965132" y="0"/>
                </a:lnTo>
                <a:lnTo>
                  <a:pt x="1965132" y="1898809"/>
                </a:lnTo>
                <a:lnTo>
                  <a:pt x="0" y="18988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4716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11892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55767" y="7395700"/>
            <a:ext cx="1930447" cy="2078544"/>
          </a:xfrm>
          <a:custGeom>
            <a:avLst/>
            <a:gdLst/>
            <a:ahLst/>
            <a:cxnLst/>
            <a:rect r="r" b="b" t="t" l="l"/>
            <a:pathLst>
              <a:path h="2078544" w="1930447">
                <a:moveTo>
                  <a:pt x="0" y="0"/>
                </a:moveTo>
                <a:lnTo>
                  <a:pt x="1930447" y="0"/>
                </a:lnTo>
                <a:lnTo>
                  <a:pt x="1930447" y="2078543"/>
                </a:lnTo>
                <a:lnTo>
                  <a:pt x="0" y="207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Upcoming Topics...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4066" y="3958678"/>
            <a:ext cx="6748914" cy="25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Cornell Notes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Annotations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23131" y="4141034"/>
            <a:ext cx="6748914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Deep </a:t>
            </a:r>
            <a:r>
              <a:rPr lang="en-US" sz="4800">
                <a:solidFill>
                  <a:srgbClr val="53452C"/>
                </a:solidFill>
                <a:latin typeface="Canva Sans"/>
              </a:rPr>
              <a:t>Reading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Studying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562200">
            <a:off x="8597604" y="2768299"/>
            <a:ext cx="1824152" cy="2241661"/>
          </a:xfrm>
          <a:custGeom>
            <a:avLst/>
            <a:gdLst/>
            <a:ahLst/>
            <a:cxnLst/>
            <a:rect r="r" b="b" t="t" l="l"/>
            <a:pathLst>
              <a:path h="2241661" w="1824152">
                <a:moveTo>
                  <a:pt x="0" y="0"/>
                </a:moveTo>
                <a:lnTo>
                  <a:pt x="1824152" y="0"/>
                </a:lnTo>
                <a:lnTo>
                  <a:pt x="1824152" y="2241661"/>
                </a:lnTo>
                <a:lnTo>
                  <a:pt x="0" y="22416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746673">
            <a:off x="15696332" y="6346731"/>
            <a:ext cx="1965132" cy="1898809"/>
          </a:xfrm>
          <a:custGeom>
            <a:avLst/>
            <a:gdLst/>
            <a:ahLst/>
            <a:cxnLst/>
            <a:rect r="r" b="b" t="t" l="l"/>
            <a:pathLst>
              <a:path h="1898809" w="1965132">
                <a:moveTo>
                  <a:pt x="0" y="0"/>
                </a:moveTo>
                <a:lnTo>
                  <a:pt x="1965132" y="0"/>
                </a:lnTo>
                <a:lnTo>
                  <a:pt x="1965132" y="1898809"/>
                </a:lnTo>
                <a:lnTo>
                  <a:pt x="0" y="18988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1911" y="341566"/>
            <a:ext cx="6966893" cy="10759681"/>
          </a:xfrm>
          <a:custGeom>
            <a:avLst/>
            <a:gdLst/>
            <a:ahLst/>
            <a:cxnLst/>
            <a:rect r="r" b="b" t="t" l="l"/>
            <a:pathLst>
              <a:path h="10759681" w="6966893">
                <a:moveTo>
                  <a:pt x="0" y="0"/>
                </a:moveTo>
                <a:lnTo>
                  <a:pt x="6966893" y="0"/>
                </a:lnTo>
                <a:lnTo>
                  <a:pt x="6966893" y="10759681"/>
                </a:lnTo>
                <a:lnTo>
                  <a:pt x="0" y="107596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74740" y="721434"/>
            <a:ext cx="7980119" cy="5260229"/>
          </a:xfrm>
          <a:custGeom>
            <a:avLst/>
            <a:gdLst/>
            <a:ahLst/>
            <a:cxnLst/>
            <a:rect r="r" b="b" t="t" l="l"/>
            <a:pathLst>
              <a:path h="5260229" w="7980119">
                <a:moveTo>
                  <a:pt x="0" y="0"/>
                </a:moveTo>
                <a:lnTo>
                  <a:pt x="7980119" y="0"/>
                </a:lnTo>
                <a:lnTo>
                  <a:pt x="7980119" y="5260229"/>
                </a:lnTo>
                <a:lnTo>
                  <a:pt x="0" y="526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9244" y="6327285"/>
            <a:ext cx="5086113" cy="3617498"/>
          </a:xfrm>
          <a:custGeom>
            <a:avLst/>
            <a:gdLst/>
            <a:ahLst/>
            <a:cxnLst/>
            <a:rect r="r" b="b" t="t" l="l"/>
            <a:pathLst>
              <a:path h="3617498" w="5086113">
                <a:moveTo>
                  <a:pt x="0" y="0"/>
                </a:moveTo>
                <a:lnTo>
                  <a:pt x="5086114" y="0"/>
                </a:lnTo>
                <a:lnTo>
                  <a:pt x="5086114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19844" y="1732029"/>
            <a:ext cx="5951027" cy="284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Hope to see you at the next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Study Group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in the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0849" y="2173419"/>
            <a:ext cx="7287901" cy="309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2"/>
              </a:lnSpc>
            </a:pPr>
            <a:r>
              <a:rPr lang="en-US" sz="5102">
                <a:solidFill>
                  <a:srgbClr val="53452C"/>
                </a:solidFill>
                <a:latin typeface="Nunito Bold"/>
              </a:rPr>
              <a:t>Where: Learning Commons (BC 136)</a:t>
            </a:r>
          </a:p>
          <a:p>
            <a:pPr algn="ctr">
              <a:lnSpc>
                <a:spcPts val="6122"/>
              </a:lnSpc>
            </a:pPr>
            <a:r>
              <a:rPr lang="en-US" sz="5102">
                <a:solidFill>
                  <a:srgbClr val="53452C"/>
                </a:solidFill>
                <a:latin typeface="Nunito Bold"/>
              </a:rPr>
              <a:t>When: Tuesdays 11:15am - 11:45am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978589" y="4316594"/>
            <a:ext cx="5033536" cy="2141439"/>
            <a:chOff x="0" y="0"/>
            <a:chExt cx="6711382" cy="2855252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67907"/>
              <a:ext cx="6711382" cy="1687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2221"/>
              <a:ext cx="6711382" cy="1687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5140051" y="521482"/>
              <a:ext cx="305229" cy="305229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256293" y="559262"/>
              <a:ext cx="305229" cy="30522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5368608" y="633797"/>
              <a:ext cx="305229" cy="305229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5408907" y="633797"/>
              <a:ext cx="305229" cy="305229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5485754" y="633797"/>
              <a:ext cx="305229" cy="305229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1349867">
              <a:off x="5019434" y="178446"/>
              <a:ext cx="1084174" cy="761633"/>
            </a:xfrm>
            <a:custGeom>
              <a:avLst/>
              <a:gdLst/>
              <a:ahLst/>
              <a:cxnLst/>
              <a:rect r="r" b="b" t="t" l="l"/>
              <a:pathLst>
                <a:path h="761633" w="1084174">
                  <a:moveTo>
                    <a:pt x="0" y="0"/>
                  </a:moveTo>
                  <a:lnTo>
                    <a:pt x="1084174" y="0"/>
                  </a:lnTo>
                  <a:lnTo>
                    <a:pt x="1084174" y="761633"/>
                  </a:lnTo>
                  <a:lnTo>
                    <a:pt x="0" y="76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12650278" y="6327285"/>
            <a:ext cx="5395895" cy="3617498"/>
          </a:xfrm>
          <a:custGeom>
            <a:avLst/>
            <a:gdLst/>
            <a:ahLst/>
            <a:cxnLst/>
            <a:rect r="r" b="b" t="t" l="l"/>
            <a:pathLst>
              <a:path h="3617498" w="5395895">
                <a:moveTo>
                  <a:pt x="0" y="0"/>
                </a:moveTo>
                <a:lnTo>
                  <a:pt x="5395895" y="0"/>
                </a:lnTo>
                <a:lnTo>
                  <a:pt x="5395895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251204">
            <a:off x="10542721" y="7857384"/>
            <a:ext cx="2785794" cy="1988361"/>
          </a:xfrm>
          <a:custGeom>
            <a:avLst/>
            <a:gdLst/>
            <a:ahLst/>
            <a:cxnLst/>
            <a:rect r="r" b="b" t="t" l="l"/>
            <a:pathLst>
              <a:path h="1988361" w="2785794">
                <a:moveTo>
                  <a:pt x="0" y="0"/>
                </a:moveTo>
                <a:lnTo>
                  <a:pt x="2785794" y="0"/>
                </a:lnTo>
                <a:lnTo>
                  <a:pt x="2785794" y="1988361"/>
                </a:lnTo>
                <a:lnTo>
                  <a:pt x="0" y="19883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4236723" y="7247743"/>
            <a:ext cx="2223005" cy="2223005"/>
            <a:chOff x="0" y="0"/>
            <a:chExt cx="2964007" cy="296400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964007" cy="2964007"/>
            </a:xfrm>
            <a:custGeom>
              <a:avLst/>
              <a:gdLst/>
              <a:ahLst/>
              <a:cxnLst/>
              <a:rect r="r" b="b" t="t" l="l"/>
              <a:pathLst>
                <a:path h="2964007" w="2964007">
                  <a:moveTo>
                    <a:pt x="0" y="0"/>
                  </a:moveTo>
                  <a:lnTo>
                    <a:pt x="2964007" y="0"/>
                  </a:lnTo>
                  <a:lnTo>
                    <a:pt x="2964007" y="2964007"/>
                  </a:lnTo>
                  <a:lnTo>
                    <a:pt x="0" y="2964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DAFw4vKVeuw</dc:identifier>
  <dcterms:modified xsi:type="dcterms:W3CDTF">2011-08-01T06:04:30Z</dcterms:modified>
  <cp:revision>1</cp:revision>
  <dc:title>PHL 150 Study Groups Slides for Classes DG Edits</dc:title>
</cp:coreProperties>
</file>