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</p:sldIdLst>
  <p:sldSz cx="18288000" cy="10287000"/>
  <p:notesSz cx="6858000" cy="9144000"/>
  <p:embeddedFontLst>
    <p:embeddedFont>
      <p:font typeface="Aileron Ultra-Bold" panose="020B0604020202020204" charset="0"/>
      <p:regular r:id="rId7"/>
    </p:embeddedFont>
    <p:embeddedFont>
      <p:font typeface="Bobby Jones Soft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" panose="020B0604020202020204" charset="0"/>
      <p:regular r:id="rId13"/>
    </p:embeddedFont>
    <p:embeddedFont>
      <p:font typeface="Nunito" panose="020B0604020202020204" charset="0"/>
      <p:regular r:id="rId14"/>
    </p:embeddedFont>
    <p:embeddedFont>
      <p:font typeface="Nunit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5.svg"/><Relationship Id="rId4" Type="http://schemas.openxmlformats.org/officeDocument/2006/relationships/image" Target="../media/image26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6.png"/><Relationship Id="rId5" Type="http://schemas.openxmlformats.org/officeDocument/2006/relationships/image" Target="../media/image34.png"/><Relationship Id="rId1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33.svg"/><Relationship Id="rId9" Type="http://schemas.openxmlformats.org/officeDocument/2006/relationships/image" Target="../media/image14.pn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44112" y="1047194"/>
            <a:ext cx="10399776" cy="8229600"/>
          </a:xfrm>
          <a:custGeom>
            <a:avLst/>
            <a:gdLst/>
            <a:ahLst/>
            <a:cxnLst/>
            <a:rect l="l" t="t" r="r" b="b"/>
            <a:pathLst>
              <a:path w="10399776" h="8229600">
                <a:moveTo>
                  <a:pt x="0" y="0"/>
                </a:moveTo>
                <a:lnTo>
                  <a:pt x="10399776" y="0"/>
                </a:lnTo>
                <a:lnTo>
                  <a:pt x="103997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76679" y="7134024"/>
            <a:ext cx="6934641" cy="1475926"/>
            <a:chOff x="0" y="0"/>
            <a:chExt cx="2024286" cy="43083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close/>
                </a:path>
              </a:pathLst>
            </a:custGeom>
            <a:solidFill>
              <a:srgbClr val="BEB66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1B6A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lose/>
                </a:path>
              </a:pathLst>
            </a:custGeom>
            <a:solidFill>
              <a:srgbClr val="5345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77783" y="607589"/>
            <a:ext cx="4157989" cy="3196454"/>
          </a:xfrm>
          <a:custGeom>
            <a:avLst/>
            <a:gdLst/>
            <a:ahLst/>
            <a:cxnLst/>
            <a:rect l="l" t="t" r="r" b="b"/>
            <a:pathLst>
              <a:path w="4157989" h="3196454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7712" y="6417868"/>
            <a:ext cx="5190073" cy="3479512"/>
          </a:xfrm>
          <a:custGeom>
            <a:avLst/>
            <a:gdLst/>
            <a:ahLst/>
            <a:cxnLst/>
            <a:rect l="l" t="t" r="r" b="b"/>
            <a:pathLst>
              <a:path w="5190073" h="3479512">
                <a:moveTo>
                  <a:pt x="0" y="0"/>
                </a:moveTo>
                <a:lnTo>
                  <a:pt x="5190074" y="0"/>
                </a:lnTo>
                <a:lnTo>
                  <a:pt x="5190074" y="3479512"/>
                </a:lnTo>
                <a:lnTo>
                  <a:pt x="0" y="3479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0910" y="7767212"/>
            <a:ext cx="1796427" cy="2829020"/>
          </a:xfrm>
          <a:custGeom>
            <a:avLst/>
            <a:gdLst/>
            <a:ahLst/>
            <a:cxnLst/>
            <a:rect l="l" t="t" r="r" b="b"/>
            <a:pathLst>
              <a:path w="1796427" h="2829020">
                <a:moveTo>
                  <a:pt x="0" y="0"/>
                </a:moveTo>
                <a:lnTo>
                  <a:pt x="1796427" y="0"/>
                </a:lnTo>
                <a:lnTo>
                  <a:pt x="1796427" y="2829019"/>
                </a:lnTo>
                <a:lnTo>
                  <a:pt x="0" y="28290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81335">
            <a:off x="15302470" y="837845"/>
            <a:ext cx="2404625" cy="2255389"/>
          </a:xfrm>
          <a:custGeom>
            <a:avLst/>
            <a:gdLst/>
            <a:ahLst/>
            <a:cxnLst/>
            <a:rect l="l" t="t" r="r" b="b"/>
            <a:pathLst>
              <a:path w="2404625" h="2255389">
                <a:moveTo>
                  <a:pt x="0" y="0"/>
                </a:moveTo>
                <a:lnTo>
                  <a:pt x="2404625" y="0"/>
                </a:lnTo>
                <a:lnTo>
                  <a:pt x="2404625" y="2255389"/>
                </a:lnTo>
                <a:lnTo>
                  <a:pt x="0" y="2255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23368" b="-3038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44112" y="3150265"/>
            <a:ext cx="10399776" cy="308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3"/>
              </a:lnSpc>
            </a:pPr>
            <a:r>
              <a:rPr lang="en-US" sz="12733">
                <a:solidFill>
                  <a:srgbClr val="53452C"/>
                </a:solidFill>
                <a:latin typeface="Bobby Jones Soft"/>
              </a:rPr>
              <a:t>PhL 150</a:t>
            </a:r>
          </a:p>
          <a:p>
            <a:pPr algn="ctr">
              <a:lnSpc>
                <a:spcPts val="10933"/>
              </a:lnSpc>
            </a:pPr>
            <a:r>
              <a:rPr lang="en-US" sz="10933">
                <a:solidFill>
                  <a:srgbClr val="53452C"/>
                </a:solidFill>
                <a:latin typeface="Bobby Jones Soft"/>
              </a:rPr>
              <a:t>Study groups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05060" y="7424946"/>
            <a:ext cx="6277880" cy="9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with Learning Skills Co-Pilot </a:t>
            </a:r>
          </a:p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Audrey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836" y="2091454"/>
            <a:ext cx="353568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>
                <a:solidFill>
                  <a:srgbClr val="53452C"/>
                </a:solidFill>
                <a:latin typeface="Nunito Bold"/>
              </a:rPr>
              <a:t>TUESDAYS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0836" y="2713605"/>
            <a:ext cx="353568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 dirty="0">
                <a:solidFill>
                  <a:srgbClr val="53452C"/>
                </a:solidFill>
                <a:latin typeface="Nunito"/>
              </a:rPr>
              <a:t>2:30pm – 3:00pm</a:t>
            </a:r>
          </a:p>
        </p:txBody>
      </p:sp>
      <p:sp>
        <p:nvSpPr>
          <p:cNvPr id="16" name="Freeform 16"/>
          <p:cNvSpPr/>
          <p:nvPr/>
        </p:nvSpPr>
        <p:spPr>
          <a:xfrm>
            <a:off x="539683" y="3937570"/>
            <a:ext cx="4157989" cy="3196454"/>
          </a:xfrm>
          <a:custGeom>
            <a:avLst/>
            <a:gdLst/>
            <a:ahLst/>
            <a:cxnLst/>
            <a:rect l="l" t="t" r="r" b="b"/>
            <a:pathLst>
              <a:path w="4157989" h="3196454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850836" y="4847642"/>
            <a:ext cx="3412126" cy="1570226"/>
            <a:chOff x="0" y="0"/>
            <a:chExt cx="4549501" cy="209363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549501" cy="2093635"/>
              <a:chOff x="0" y="0"/>
              <a:chExt cx="1372315" cy="63152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54521" y="883172"/>
              <a:ext cx="4394980" cy="110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54521" y="172206"/>
              <a:ext cx="4394980" cy="110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3520507" y="461545"/>
              <a:ext cx="199880" cy="19988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596629" y="486287"/>
              <a:ext cx="199880" cy="19988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3670179" y="535096"/>
              <a:ext cx="199880" cy="19988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3696569" y="535096"/>
              <a:ext cx="199880" cy="199880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3746893" y="535096"/>
              <a:ext cx="199880" cy="199880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 rot="1349867">
              <a:off x="3441521" y="236907"/>
              <a:ext cx="709977" cy="498759"/>
            </a:xfrm>
            <a:custGeom>
              <a:avLst/>
              <a:gdLst/>
              <a:ahLst/>
              <a:cxnLst/>
              <a:rect l="l" t="t" r="r" b="b"/>
              <a:pathLst>
                <a:path w="709977" h="498759">
                  <a:moveTo>
                    <a:pt x="0" y="0"/>
                  </a:moveTo>
                  <a:lnTo>
                    <a:pt x="709977" y="0"/>
                  </a:lnTo>
                  <a:lnTo>
                    <a:pt x="709977" y="498759"/>
                  </a:lnTo>
                  <a:lnTo>
                    <a:pt x="0" y="498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TextBox 41"/>
          <p:cNvSpPr txBox="1"/>
          <p:nvPr/>
        </p:nvSpPr>
        <p:spPr>
          <a:xfrm>
            <a:off x="727279" y="6522643"/>
            <a:ext cx="353568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 Bold"/>
              </a:rPr>
              <a:t>BC 163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D00727C-E874-4518-B7A1-1A1CEBFE75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084" y="7277100"/>
            <a:ext cx="2188320" cy="2188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25641" y="1132025"/>
            <a:ext cx="12836719" cy="8022949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50317">
            <a:off x="14586265" y="5520943"/>
            <a:ext cx="1490734" cy="2250165"/>
          </a:xfrm>
          <a:custGeom>
            <a:avLst/>
            <a:gdLst/>
            <a:ahLst/>
            <a:cxnLst/>
            <a:rect l="l" t="t" r="r" b="b"/>
            <a:pathLst>
              <a:path w="1490734" h="2250165">
                <a:moveTo>
                  <a:pt x="0" y="0"/>
                </a:moveTo>
                <a:lnTo>
                  <a:pt x="1490735" y="0"/>
                </a:lnTo>
                <a:lnTo>
                  <a:pt x="1490735" y="2250164"/>
                </a:lnTo>
                <a:lnTo>
                  <a:pt x="0" y="225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85137">
            <a:off x="760805" y="6650316"/>
            <a:ext cx="1974206" cy="2140061"/>
          </a:xfrm>
          <a:custGeom>
            <a:avLst/>
            <a:gdLst/>
            <a:ahLst/>
            <a:cxnLst/>
            <a:rect l="l" t="t" r="r" b="b"/>
            <a:pathLst>
              <a:path w="1974206" h="2140061">
                <a:moveTo>
                  <a:pt x="0" y="0"/>
                </a:moveTo>
                <a:lnTo>
                  <a:pt x="1974206" y="0"/>
                </a:lnTo>
                <a:lnTo>
                  <a:pt x="1974206" y="2140060"/>
                </a:lnTo>
                <a:lnTo>
                  <a:pt x="0" y="214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36783">
            <a:off x="16025928" y="2728167"/>
            <a:ext cx="2397119" cy="1597080"/>
          </a:xfrm>
          <a:custGeom>
            <a:avLst/>
            <a:gdLst/>
            <a:ahLst/>
            <a:cxnLst/>
            <a:rect l="l" t="t" r="r" b="b"/>
            <a:pathLst>
              <a:path w="2397119" h="1597080">
                <a:moveTo>
                  <a:pt x="0" y="0"/>
                </a:moveTo>
                <a:lnTo>
                  <a:pt x="2397119" y="0"/>
                </a:lnTo>
                <a:lnTo>
                  <a:pt x="2397119" y="1597081"/>
                </a:lnTo>
                <a:lnTo>
                  <a:pt x="0" y="159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90031" y="2577383"/>
            <a:ext cx="8876232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53452C"/>
                </a:solidFill>
                <a:latin typeface="Bobby Jones Soft"/>
              </a:rPr>
              <a:t>What is a study group?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0604" y="3632667"/>
            <a:ext cx="11667761" cy="491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Weekly sessions to learn new study skills and work with classmates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Audrey will teach and lead discussion about a new study skill each week 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There will be time to practice the study skill and apply it to PHL 150 coursework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537579" y="8433551"/>
            <a:ext cx="3584386" cy="1649498"/>
            <a:chOff x="0" y="0"/>
            <a:chExt cx="4779181" cy="219933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113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96167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74221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56108" y="7974050"/>
            <a:ext cx="2636226" cy="1881606"/>
          </a:xfrm>
          <a:custGeom>
            <a:avLst/>
            <a:gdLst/>
            <a:ahLst/>
            <a:cxnLst/>
            <a:rect l="l" t="t" r="r" b="b"/>
            <a:pathLst>
              <a:path w="2636226" h="1881606">
                <a:moveTo>
                  <a:pt x="0" y="0"/>
                </a:moveTo>
                <a:lnTo>
                  <a:pt x="2636226" y="0"/>
                </a:lnTo>
                <a:lnTo>
                  <a:pt x="2636226" y="1881607"/>
                </a:lnTo>
                <a:lnTo>
                  <a:pt x="0" y="188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56935" flipH="1">
            <a:off x="-188865" y="6525202"/>
            <a:ext cx="2039254" cy="2897697"/>
          </a:xfrm>
          <a:custGeom>
            <a:avLst/>
            <a:gdLst/>
            <a:ahLst/>
            <a:cxnLst/>
            <a:rect l="l" t="t" r="r" b="b"/>
            <a:pathLst>
              <a:path w="2039254" h="2897697">
                <a:moveTo>
                  <a:pt x="2039255" y="0"/>
                </a:moveTo>
                <a:lnTo>
                  <a:pt x="0" y="0"/>
                </a:lnTo>
                <a:lnTo>
                  <a:pt x="0" y="2897697"/>
                </a:lnTo>
                <a:lnTo>
                  <a:pt x="2039255" y="2897697"/>
                </a:lnTo>
                <a:lnTo>
                  <a:pt x="20392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6305" y="1171567"/>
            <a:ext cx="13935391" cy="114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Goals of Study Groups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7399" y="3769964"/>
            <a:ext cx="413709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Equip students with new study skills to help them be successful in all courses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75700" y="3769964"/>
            <a:ext cx="353660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Allow students time to practically implement each study skill into their courses and schedules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70718" y="3769964"/>
            <a:ext cx="3502672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Give students an opportunity to collaborate with other Philosophy classmates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5185" y="1181918"/>
            <a:ext cx="14837630" cy="113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 dirty="0">
                <a:solidFill>
                  <a:srgbClr val="53452C"/>
                </a:solidFill>
                <a:latin typeface="Bobby Jones Soft"/>
              </a:rPr>
              <a:t>Skills covered in Study Groups</a:t>
            </a: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032BFEC9-A74E-4C09-8201-971EFCCA74B1}"/>
              </a:ext>
            </a:extLst>
          </p:cNvPr>
          <p:cNvSpPr/>
          <p:nvPr/>
        </p:nvSpPr>
        <p:spPr>
          <a:xfrm>
            <a:off x="9009217" y="3393483"/>
            <a:ext cx="8590117" cy="5679692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12FE1568-21EE-447C-B864-9BD793CEBB9E}"/>
              </a:ext>
            </a:extLst>
          </p:cNvPr>
          <p:cNvSpPr txBox="1"/>
          <p:nvPr/>
        </p:nvSpPr>
        <p:spPr>
          <a:xfrm>
            <a:off x="9271633" y="3926382"/>
            <a:ext cx="8590117" cy="4071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Outlining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Concept Mapping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Annotating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Studying</a:t>
            </a:r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46345CAC-F1FF-4C31-A836-DD89EE5A0AB1}"/>
              </a:ext>
            </a:extLst>
          </p:cNvPr>
          <p:cNvSpPr/>
          <p:nvPr/>
        </p:nvSpPr>
        <p:spPr>
          <a:xfrm>
            <a:off x="287183" y="2552700"/>
            <a:ext cx="8590117" cy="5679692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35F5C5E-668A-440C-9970-BD13ACCE086E}"/>
              </a:ext>
            </a:extLst>
          </p:cNvPr>
          <p:cNvSpPr txBox="1"/>
          <p:nvPr/>
        </p:nvSpPr>
        <p:spPr>
          <a:xfrm>
            <a:off x="688666" y="2956891"/>
            <a:ext cx="8590117" cy="4905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Calendaring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Study Cycle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Pomodoro Method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Academic Reading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Concept Mapping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 dirty="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63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11911" y="341566"/>
            <a:ext cx="6966893" cy="10759681"/>
          </a:xfrm>
          <a:custGeom>
            <a:avLst/>
            <a:gdLst/>
            <a:ahLst/>
            <a:cxnLst/>
            <a:rect l="l" t="t" r="r" b="b"/>
            <a:pathLst>
              <a:path w="6966893" h="10759681">
                <a:moveTo>
                  <a:pt x="0" y="0"/>
                </a:moveTo>
                <a:lnTo>
                  <a:pt x="6966893" y="0"/>
                </a:lnTo>
                <a:lnTo>
                  <a:pt x="6966893" y="10759681"/>
                </a:lnTo>
                <a:lnTo>
                  <a:pt x="0" y="10759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74740" y="721434"/>
            <a:ext cx="7980119" cy="5260229"/>
          </a:xfrm>
          <a:custGeom>
            <a:avLst/>
            <a:gdLst/>
            <a:ahLst/>
            <a:cxnLst/>
            <a:rect l="l" t="t" r="r" b="b"/>
            <a:pathLst>
              <a:path w="7980119" h="5260229">
                <a:moveTo>
                  <a:pt x="0" y="0"/>
                </a:moveTo>
                <a:lnTo>
                  <a:pt x="7980119" y="0"/>
                </a:lnTo>
                <a:lnTo>
                  <a:pt x="7980119" y="5260229"/>
                </a:lnTo>
                <a:lnTo>
                  <a:pt x="0" y="526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9244" y="6327285"/>
            <a:ext cx="5086113" cy="3617498"/>
          </a:xfrm>
          <a:custGeom>
            <a:avLst/>
            <a:gdLst/>
            <a:ahLst/>
            <a:cxnLst/>
            <a:rect l="l" t="t" r="r" b="b"/>
            <a:pathLst>
              <a:path w="5086113" h="3617498">
                <a:moveTo>
                  <a:pt x="0" y="0"/>
                </a:moveTo>
                <a:lnTo>
                  <a:pt x="5086114" y="0"/>
                </a:lnTo>
                <a:lnTo>
                  <a:pt x="5086114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19844" y="1732029"/>
            <a:ext cx="5951027" cy="284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Hope to see you at the next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Study Group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in the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0849" y="2173419"/>
            <a:ext cx="7287901" cy="312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2"/>
              </a:lnSpc>
            </a:pPr>
            <a:r>
              <a:rPr lang="en-US" sz="5102" dirty="0">
                <a:solidFill>
                  <a:srgbClr val="53452C"/>
                </a:solidFill>
                <a:latin typeface="Nunito Bold"/>
              </a:rPr>
              <a:t>Where: Learning Commons (BC 136)</a:t>
            </a:r>
          </a:p>
          <a:p>
            <a:pPr algn="ctr">
              <a:lnSpc>
                <a:spcPts val="6122"/>
              </a:lnSpc>
            </a:pPr>
            <a:r>
              <a:rPr lang="en-US" sz="5102" dirty="0">
                <a:solidFill>
                  <a:srgbClr val="53452C"/>
                </a:solidFill>
                <a:latin typeface="Nunito Bold"/>
              </a:rPr>
              <a:t>When: Tuesdays 2:30pm – 3:30pm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78589" y="4316594"/>
            <a:ext cx="5033536" cy="2141439"/>
            <a:chOff x="0" y="0"/>
            <a:chExt cx="6711382" cy="2855252"/>
          </a:xfrm>
        </p:grpSpPr>
        <p:sp>
          <p:nvSpPr>
            <p:cNvPr id="9" name="TextBox 9"/>
            <p:cNvSpPr txBox="1"/>
            <p:nvPr/>
          </p:nvSpPr>
          <p:spPr>
            <a:xfrm>
              <a:off x="0" y="1167907"/>
              <a:ext cx="6711382" cy="168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221"/>
              <a:ext cx="6711382" cy="168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140051" y="521482"/>
              <a:ext cx="305229" cy="30522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256293" y="559262"/>
              <a:ext cx="305229" cy="30522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368608" y="633797"/>
              <a:ext cx="305229" cy="30522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408907" y="633797"/>
              <a:ext cx="305229" cy="30522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485754" y="633797"/>
              <a:ext cx="305229" cy="30522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 rot="1349867">
              <a:off x="5019434" y="178446"/>
              <a:ext cx="1084174" cy="761633"/>
            </a:xfrm>
            <a:custGeom>
              <a:avLst/>
              <a:gdLst/>
              <a:ahLst/>
              <a:cxnLst/>
              <a:rect l="l" t="t" r="r" b="b"/>
              <a:pathLst>
                <a:path w="1084174" h="761633">
                  <a:moveTo>
                    <a:pt x="0" y="0"/>
                  </a:moveTo>
                  <a:lnTo>
                    <a:pt x="1084174" y="0"/>
                  </a:lnTo>
                  <a:lnTo>
                    <a:pt x="1084174" y="761633"/>
                  </a:lnTo>
                  <a:lnTo>
                    <a:pt x="0" y="76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12650278" y="6327285"/>
            <a:ext cx="5395895" cy="3617498"/>
          </a:xfrm>
          <a:custGeom>
            <a:avLst/>
            <a:gdLst/>
            <a:ahLst/>
            <a:cxnLst/>
            <a:rect l="l" t="t" r="r" b="b"/>
            <a:pathLst>
              <a:path w="5395895" h="3617498">
                <a:moveTo>
                  <a:pt x="0" y="0"/>
                </a:moveTo>
                <a:lnTo>
                  <a:pt x="5395895" y="0"/>
                </a:lnTo>
                <a:lnTo>
                  <a:pt x="5395895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251204">
            <a:off x="10542721" y="7857384"/>
            <a:ext cx="2785794" cy="1988361"/>
          </a:xfrm>
          <a:custGeom>
            <a:avLst/>
            <a:gdLst/>
            <a:ahLst/>
            <a:cxnLst/>
            <a:rect l="l" t="t" r="r" b="b"/>
            <a:pathLst>
              <a:path w="2785794" h="1988361">
                <a:moveTo>
                  <a:pt x="0" y="0"/>
                </a:moveTo>
                <a:lnTo>
                  <a:pt x="2785794" y="0"/>
                </a:lnTo>
                <a:lnTo>
                  <a:pt x="2785794" y="1988361"/>
                </a:lnTo>
                <a:lnTo>
                  <a:pt x="0" y="19883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740C025-5033-4263-B6CD-8991F0DDAE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065" y="7277100"/>
            <a:ext cx="2188320" cy="2188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160</Words>
  <Application>Microsoft Office PowerPoint</Application>
  <PresentationFormat>Custom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Nunito Bold</vt:lpstr>
      <vt:lpstr>Canva Sans</vt:lpstr>
      <vt:lpstr>Nunito</vt:lpstr>
      <vt:lpstr>Calibri</vt:lpstr>
      <vt:lpstr>Bobby Jones Soft</vt:lpstr>
      <vt:lpstr>Arial</vt:lpstr>
      <vt:lpstr>Aileron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 150 Study Groups Slides for Classes DG Edits</dc:title>
  <cp:lastModifiedBy>Gonrowski, Drew</cp:lastModifiedBy>
  <cp:revision>3</cp:revision>
  <dcterms:created xsi:type="dcterms:W3CDTF">2006-08-16T00:00:00Z</dcterms:created>
  <dcterms:modified xsi:type="dcterms:W3CDTF">2024-01-23T21:48:25Z</dcterms:modified>
  <dc:identifier>DAFw4vKVeuw</dc:identifier>
</cp:coreProperties>
</file>