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2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98B3-D694-4A87-B19C-1B65BA3C0D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8399EF-57A8-4377-AEC2-BC123D242C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7BFA7-83EA-4839-A9E8-9FF55555B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9B11-4DF3-45E2-AEC4-F4DC043CB4AA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7D71D3-BC38-4D43-8E5E-30D585BB3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EA37C-166E-4F09-8FD5-2F5F37F5E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DE42C-7CCA-4077-8478-04C48D815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970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0AB45-AA6D-4CFF-B6D5-17037AA91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9192DF-79CA-475C-954B-ABB9D2A07E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C8BF5-4637-466F-9077-8B58930E6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9B11-4DF3-45E2-AEC4-F4DC043CB4AA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23B0C-92C4-4345-84B3-B8637FA25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4015E-6FE4-4FD8-9C3D-A83333EE4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DE42C-7CCA-4077-8478-04C48D815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521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5631C1-91D8-4057-AFAE-C79A65A03E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875846-3860-41F8-99EE-CA7C16593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953DD-35F8-44AE-9CBF-6B5EC7C33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9B11-4DF3-45E2-AEC4-F4DC043CB4AA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0F9D3-E126-4CC4-9B4A-62939A71C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64B60-9D92-4019-AC0B-D58B4C4DE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DE42C-7CCA-4077-8478-04C48D815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1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7103A-3F1A-446C-89FE-D467C8FD8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18DE7-8D4E-4ACC-81F7-F39CF2B6D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1D2865-4B90-411D-906E-5560A6DCE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9B11-4DF3-45E2-AEC4-F4DC043CB4AA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877AC-4DC9-41E2-9DA4-26CEE3DC2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C4C4E-7B69-47FA-B2CA-225D8CBE4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DE42C-7CCA-4077-8478-04C48D815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46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30B3A-DA69-4CD2-A735-0338A5C2E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72DF83-16EE-495D-A2AE-4549C1AC1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1D6AF-7041-4BF6-BFE5-A67673F38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9B11-4DF3-45E2-AEC4-F4DC043CB4AA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823180-2F8D-4D24-8437-E34B0FEE8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BAD501-67F5-40DC-BF2A-E8C50DC08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DE42C-7CCA-4077-8478-04C48D815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07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F3917-93FA-4E50-B17C-BDB1F7A3D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F50B9-C61B-4512-AF6B-AD68E4E969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78C2E6-04BF-4804-B3C0-48A54218B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DE8CB4-F3D0-4A74-9C5C-3AF98FEBF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9B11-4DF3-45E2-AEC4-F4DC043CB4AA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7D6DF5-9A3C-4C94-8796-B74498188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E31008-DD97-41C5-B59D-671EB944F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DE42C-7CCA-4077-8478-04C48D815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0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E8A82-C364-4128-B3E5-739F52842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3523B0-8ED9-444C-8AC3-52189FADDA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7D11C4-657C-4875-9AEF-1F395919D5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942ECD-3472-4948-BCB1-BCB04C3AE9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738DD5-BB5C-40C0-9C80-9491C20FF9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DCE882-E777-492B-94E9-34D0C55F1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9B11-4DF3-45E2-AEC4-F4DC043CB4AA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F32CAD-6B2A-4524-8E0E-80AE4876C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E94553-6815-45EA-85E7-CE3003CBB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DE42C-7CCA-4077-8478-04C48D815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956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9DE5E-DE5B-470B-AD72-2915A061C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BF32BA-1985-4FC1-943A-9723F5391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9B11-4DF3-45E2-AEC4-F4DC043CB4AA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A28522-9C8F-4BF2-8261-B64F28916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F0A0B8-D4B1-4A9B-80D9-096BF8F04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DE42C-7CCA-4077-8478-04C48D815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55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47ECCA-E3F2-47AC-BB93-6B710DC6D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9B11-4DF3-45E2-AEC4-F4DC043CB4AA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470BB7-2E93-49C3-88F6-6FABA8E69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35185D-79EB-47C0-B1A9-9A09CE551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DE42C-7CCA-4077-8478-04C48D815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433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CB823-2797-46D9-9D4D-24F0826CF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41A44-1908-4F1C-BFC2-CF6746CEA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3D06C1-D7F3-44EE-BF33-A99E350B3D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57A33C-28B4-45A1-880B-8246CD956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9B11-4DF3-45E2-AEC4-F4DC043CB4AA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AE5589-62DD-4386-B986-31AB9409A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89F08D-53D5-49ED-8321-5BCA419F0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DE42C-7CCA-4077-8478-04C48D815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9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0BE12-CC2C-4646-9589-4A7E4D7DE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AD5CD0-D1C0-4D96-8E47-B82DF06727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E509F-135D-4494-B6DF-FF11B84362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C83D77-4777-4BA5-A7AC-A7194F0CF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9B11-4DF3-45E2-AEC4-F4DC043CB4AA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BE2B7B-A7A2-49C9-A14A-C6B52038E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56D16B-94EB-4982-A64F-FF95712DB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DE42C-7CCA-4077-8478-04C48D815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19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E3B694-774F-401B-BDFB-219FC6CEC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E109B6-3D6A-442A-9662-39BEE1C15E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B7B9A4-D9E9-4654-AAD1-07507B747F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59B11-4DF3-45E2-AEC4-F4DC043CB4AA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EB2BED-C4E6-458B-A138-37836B3AA1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68BBB-4BCF-475B-8A4E-4B0252918C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DE42C-7CCA-4077-8478-04C48D815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31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60A8DB1-2999-46EC-8DD4-E68D58AE4241}"/>
              </a:ext>
            </a:extLst>
          </p:cNvPr>
          <p:cNvSpPr/>
          <p:nvPr/>
        </p:nvSpPr>
        <p:spPr>
          <a:xfrm>
            <a:off x="0" y="0"/>
            <a:ext cx="5243640" cy="6858000"/>
          </a:xfrm>
          <a:prstGeom prst="rect">
            <a:avLst/>
          </a:prstGeom>
          <a:solidFill>
            <a:srgbClr val="1E1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C9CBBF-46A5-4696-814A-E7622C0372D7}"/>
              </a:ext>
            </a:extLst>
          </p:cNvPr>
          <p:cNvSpPr txBox="1"/>
          <p:nvPr/>
        </p:nvSpPr>
        <p:spPr>
          <a:xfrm>
            <a:off x="63250" y="4187435"/>
            <a:ext cx="51171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Students can work with Co-Pilots (Peer Tutors) in the Learning Commons during 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Drop-In Hours or by Making an Appointment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190169-CC03-4B82-9365-C590A987591C}"/>
              </a:ext>
            </a:extLst>
          </p:cNvPr>
          <p:cNvSpPr txBox="1"/>
          <p:nvPr/>
        </p:nvSpPr>
        <p:spPr>
          <a:xfrm>
            <a:off x="6428665" y="154379"/>
            <a:ext cx="4718304" cy="58477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en-US" sz="3200" b="1" dirty="0"/>
              <a:t>Physics Drop-In Hours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5E6367C-E74B-469F-AF47-A238AC5D0CDB}"/>
              </a:ext>
            </a:extLst>
          </p:cNvPr>
          <p:cNvSpPr txBox="1"/>
          <p:nvPr/>
        </p:nvSpPr>
        <p:spPr>
          <a:xfrm>
            <a:off x="5651888" y="1109670"/>
            <a:ext cx="6271859" cy="409342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2000" b="1" dirty="0">
                <a:solidFill>
                  <a:srgbClr val="1E1656"/>
                </a:solidFill>
              </a:rPr>
              <a:t>PHY 201</a:t>
            </a:r>
          </a:p>
          <a:p>
            <a:r>
              <a:rPr lang="en-US" sz="2000" dirty="0"/>
              <a:t>Wednesdays: 5:30pm – 7:00pm</a:t>
            </a:r>
          </a:p>
          <a:p>
            <a:r>
              <a:rPr lang="en-US" sz="2000" dirty="0"/>
              <a:t>Thursdays: 4:00pm – 7:00pm</a:t>
            </a:r>
          </a:p>
          <a:p>
            <a:endParaRPr lang="en-US" sz="2000" dirty="0"/>
          </a:p>
          <a:p>
            <a:r>
              <a:rPr lang="en-US" sz="2000" b="1" dirty="0">
                <a:solidFill>
                  <a:srgbClr val="1E1656"/>
                </a:solidFill>
              </a:rPr>
              <a:t>PHY 204</a:t>
            </a:r>
          </a:p>
          <a:p>
            <a:r>
              <a:rPr lang="en-US" sz="2000" dirty="0"/>
              <a:t>Mondays: 3:00pm – 4:00pm &amp; 6:00pm – 7:00pm</a:t>
            </a:r>
          </a:p>
          <a:p>
            <a:r>
              <a:rPr lang="en-US" sz="2000" dirty="0"/>
              <a:t>Tuesdays: 3:00pm – 4:00pm</a:t>
            </a:r>
          </a:p>
          <a:p>
            <a:r>
              <a:rPr lang="en-US" sz="2000" dirty="0"/>
              <a:t>Wednesdays: 3:00pm – 5:00pm &amp; 5:30pm – 7:00pm</a:t>
            </a:r>
          </a:p>
          <a:p>
            <a:r>
              <a:rPr lang="en-US" sz="2000" dirty="0"/>
              <a:t>Thursdays: 3:00pm – 7:00pm</a:t>
            </a:r>
          </a:p>
          <a:p>
            <a:endParaRPr lang="en-US" sz="2000" dirty="0"/>
          </a:p>
          <a:p>
            <a:r>
              <a:rPr lang="en-US" sz="2000" b="1" dirty="0">
                <a:solidFill>
                  <a:srgbClr val="1E1656"/>
                </a:solidFill>
              </a:rPr>
              <a:t>PHY 205</a:t>
            </a:r>
          </a:p>
          <a:p>
            <a:r>
              <a:rPr lang="en-US" sz="2000" dirty="0"/>
              <a:t>Wednesdays: 3:00pm – 5:00pm &amp; 5:30pm – 7:00pm</a:t>
            </a:r>
          </a:p>
          <a:p>
            <a:r>
              <a:rPr lang="en-US" sz="2000" dirty="0"/>
              <a:t>Thursdays: 4:00pm – 7:00pm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CBDB5AD-A992-49BA-B5FE-3ADD6D38EBCB}"/>
              </a:ext>
            </a:extLst>
          </p:cNvPr>
          <p:cNvGrpSpPr/>
          <p:nvPr/>
        </p:nvGrpSpPr>
        <p:grpSpPr>
          <a:xfrm>
            <a:off x="5707102" y="5549656"/>
            <a:ext cx="2482519" cy="1146766"/>
            <a:chOff x="5951900" y="5467594"/>
            <a:chExt cx="2482519" cy="1146766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2F50E1A-717F-48A4-A667-01A5153C2FA8}"/>
                </a:ext>
              </a:extLst>
            </p:cNvPr>
            <p:cNvSpPr/>
            <p:nvPr/>
          </p:nvSpPr>
          <p:spPr>
            <a:xfrm>
              <a:off x="5951900" y="5467594"/>
              <a:ext cx="2482519" cy="1146766"/>
            </a:xfrm>
            <a:prstGeom prst="rect">
              <a:avLst/>
            </a:prstGeom>
            <a:solidFill>
              <a:srgbClr val="5E6A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19E5E67-6D86-4B2F-9BB5-9EDAFAF0C8A5}"/>
                </a:ext>
              </a:extLst>
            </p:cNvPr>
            <p:cNvSpPr txBox="1"/>
            <p:nvPr/>
          </p:nvSpPr>
          <p:spPr>
            <a:xfrm>
              <a:off x="6985144" y="5708004"/>
              <a:ext cx="94187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Drop-In Hours</a:t>
              </a:r>
            </a:p>
          </p:txBody>
        </p:sp>
        <p:pic>
          <p:nvPicPr>
            <p:cNvPr id="13" name="Picture 12" descr="A qr code with a black and white background&#10;&#10;Description automatically generated">
              <a:extLst>
                <a:ext uri="{FF2B5EF4-FFF2-40B4-BE49-F238E27FC236}">
                  <a16:creationId xmlns:a16="http://schemas.microsoft.com/office/drawing/2014/main" id="{7934F8FD-BBC5-438F-8398-0DD61F97AE1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3273" y="5555678"/>
              <a:ext cx="941871" cy="950984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3F9E4E35-A2B9-4080-9D70-BD0FBEED9A62}"/>
              </a:ext>
            </a:extLst>
          </p:cNvPr>
          <p:cNvGrpSpPr/>
          <p:nvPr/>
        </p:nvGrpSpPr>
        <p:grpSpPr>
          <a:xfrm>
            <a:off x="9129816" y="5555677"/>
            <a:ext cx="2551201" cy="1146766"/>
            <a:chOff x="9154378" y="5467594"/>
            <a:chExt cx="2551201" cy="1146766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D40726-748B-4845-A152-2828B13DC5DF}"/>
                </a:ext>
              </a:extLst>
            </p:cNvPr>
            <p:cNvSpPr/>
            <p:nvPr/>
          </p:nvSpPr>
          <p:spPr>
            <a:xfrm>
              <a:off x="9154378" y="5467594"/>
              <a:ext cx="2482519" cy="1146766"/>
            </a:xfrm>
            <a:prstGeom prst="rect">
              <a:avLst/>
            </a:prstGeom>
            <a:solidFill>
              <a:srgbClr val="5E6A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63B9917-94BA-4213-9AB2-FA53FA20DA09}"/>
                </a:ext>
              </a:extLst>
            </p:cNvPr>
            <p:cNvSpPr txBox="1"/>
            <p:nvPr/>
          </p:nvSpPr>
          <p:spPr>
            <a:xfrm>
              <a:off x="10202915" y="5717811"/>
              <a:ext cx="15026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Schedule an Appointment</a:t>
              </a:r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1BC9CD8E-0572-4D08-9F65-504B886F4C9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40208" y="5555677"/>
              <a:ext cx="950984" cy="950984"/>
            </a:xfrm>
            <a:prstGeom prst="rect">
              <a:avLst/>
            </a:prstGeom>
          </p:spPr>
        </p:pic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C3FCA537-E928-4350-9CC0-B00736206AA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30"/>
          <a:stretch/>
        </p:blipFill>
        <p:spPr>
          <a:xfrm>
            <a:off x="0" y="0"/>
            <a:ext cx="5243641" cy="397836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4301ECE-6379-4093-9D0B-DEA52A8CFF8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130"/>
          <a:stretch/>
        </p:blipFill>
        <p:spPr>
          <a:xfrm>
            <a:off x="-1" y="5549656"/>
            <a:ext cx="5243641" cy="1146767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203989F4-7416-4BB9-B15A-53E2393B83A3}"/>
              </a:ext>
            </a:extLst>
          </p:cNvPr>
          <p:cNvSpPr txBox="1"/>
          <p:nvPr/>
        </p:nvSpPr>
        <p:spPr>
          <a:xfrm>
            <a:off x="6709180" y="615263"/>
            <a:ext cx="4157273" cy="40011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en-US" sz="2000" b="1" dirty="0"/>
              <a:t>In the Learning Commons (BC 163)</a:t>
            </a:r>
          </a:p>
        </p:txBody>
      </p:sp>
    </p:spTree>
    <p:extLst>
      <p:ext uri="{BB962C8B-B14F-4D97-AF65-F5344CB8AC3E}">
        <p14:creationId xmlns:p14="http://schemas.microsoft.com/office/powerpoint/2010/main" val="1390039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Gonrowski, Drew</dc:creator>
  <cp:lastModifiedBy>Gonrowski, Drew</cp:lastModifiedBy>
  <cp:revision>1</cp:revision>
  <dcterms:created xsi:type="dcterms:W3CDTF">2023-10-26T23:16:43Z</dcterms:created>
  <dcterms:modified xsi:type="dcterms:W3CDTF">2023-10-26T23:17:07Z</dcterms:modified>
</cp:coreProperties>
</file>