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</p:sldIdLst>
  <p:sldSz cx="18288000" cy="10287000"/>
  <p:notesSz cx="6858000" cy="9144000"/>
  <p:embeddedFontLst>
    <p:embeddedFont>
      <p:font typeface="Aileron Ultra-Bold" panose="020B0604020202020204" charset="0"/>
      <p:regular r:id="rId7"/>
    </p:embeddedFont>
    <p:embeddedFont>
      <p:font typeface="Bobby Jones Soft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nva Sans" panose="020B0604020202020204" charset="0"/>
      <p:regular r:id="rId13"/>
    </p:embeddedFont>
    <p:embeddedFont>
      <p:font typeface="Nunito" panose="020B0604020202020204" charset="0"/>
      <p:regular r:id="rId14"/>
    </p:embeddedFont>
    <p:embeddedFont>
      <p:font typeface="Nunito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96242" autoAdjust="0"/>
  </p:normalViewPr>
  <p:slideViewPr>
    <p:cSldViewPr>
      <p:cViewPr varScale="1">
        <p:scale>
          <a:sx n="70" d="100"/>
          <a:sy n="70" d="100"/>
        </p:scale>
        <p:origin x="1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15.svg"/><Relationship Id="rId4" Type="http://schemas.openxmlformats.org/officeDocument/2006/relationships/image" Target="../media/image26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7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6.png"/><Relationship Id="rId5" Type="http://schemas.openxmlformats.org/officeDocument/2006/relationships/image" Target="../media/image34.png"/><Relationship Id="rId15" Type="http://schemas.openxmlformats.org/officeDocument/2006/relationships/image" Target="../media/image16.png"/><Relationship Id="rId10" Type="http://schemas.openxmlformats.org/officeDocument/2006/relationships/image" Target="../media/image15.svg"/><Relationship Id="rId4" Type="http://schemas.openxmlformats.org/officeDocument/2006/relationships/image" Target="../media/image33.svg"/><Relationship Id="rId9" Type="http://schemas.openxmlformats.org/officeDocument/2006/relationships/image" Target="../media/image14.png"/><Relationship Id="rId1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499" b="-764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44112" y="1047194"/>
            <a:ext cx="10399776" cy="8229600"/>
          </a:xfrm>
          <a:custGeom>
            <a:avLst/>
            <a:gdLst/>
            <a:ahLst/>
            <a:cxnLst/>
            <a:rect l="l" t="t" r="r" b="b"/>
            <a:pathLst>
              <a:path w="10399776" h="8229600">
                <a:moveTo>
                  <a:pt x="0" y="0"/>
                </a:moveTo>
                <a:lnTo>
                  <a:pt x="10399776" y="0"/>
                </a:lnTo>
                <a:lnTo>
                  <a:pt x="1039977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676679" y="7134024"/>
            <a:ext cx="6934641" cy="1475926"/>
            <a:chOff x="0" y="0"/>
            <a:chExt cx="2024286" cy="430836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920146" cy="311456"/>
            </a:xfrm>
            <a:custGeom>
              <a:avLst/>
              <a:gdLst/>
              <a:ahLst/>
              <a:cxnLst/>
              <a:rect l="l" t="t" r="r" b="b"/>
              <a:pathLst>
                <a:path w="1920146" h="311456">
                  <a:moveTo>
                    <a:pt x="1893476" y="122226"/>
                  </a:moveTo>
                  <a:cubicBezTo>
                    <a:pt x="1893476" y="209856"/>
                    <a:pt x="1817276" y="280976"/>
                    <a:pt x="1735996" y="280976"/>
                  </a:cubicBezTo>
                  <a:lnTo>
                    <a:pt x="66040" y="280976"/>
                  </a:lnTo>
                  <a:cubicBezTo>
                    <a:pt x="43180" y="280976"/>
                    <a:pt x="20320" y="275896"/>
                    <a:pt x="0" y="267006"/>
                  </a:cubicBezTo>
                  <a:cubicBezTo>
                    <a:pt x="26670" y="294946"/>
                    <a:pt x="63500" y="311456"/>
                    <a:pt x="106365" y="311456"/>
                  </a:cubicBezTo>
                  <a:lnTo>
                    <a:pt x="1774096" y="311456"/>
                  </a:lnTo>
                  <a:cubicBezTo>
                    <a:pt x="1854106" y="311456"/>
                    <a:pt x="1920146" y="245416"/>
                    <a:pt x="1920146" y="165406"/>
                  </a:cubicBezTo>
                  <a:lnTo>
                    <a:pt x="1920146" y="95250"/>
                  </a:lnTo>
                  <a:cubicBezTo>
                    <a:pt x="1920146" y="58420"/>
                    <a:pt x="1906176" y="25400"/>
                    <a:pt x="1884586" y="0"/>
                  </a:cubicBezTo>
                  <a:cubicBezTo>
                    <a:pt x="1890936" y="16510"/>
                    <a:pt x="1893476" y="34290"/>
                    <a:pt x="1893476" y="52070"/>
                  </a:cubicBezTo>
                  <a:lnTo>
                    <a:pt x="1893476" y="122226"/>
                  </a:lnTo>
                  <a:close/>
                </a:path>
              </a:pathLst>
            </a:custGeom>
            <a:solidFill>
              <a:srgbClr val="BEB66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959516" cy="362256"/>
            </a:xfrm>
            <a:custGeom>
              <a:avLst/>
              <a:gdLst/>
              <a:ahLst/>
              <a:cxnLst/>
              <a:rect l="l" t="t" r="r" b="b"/>
              <a:pathLst>
                <a:path w="1959516" h="362256">
                  <a:moveTo>
                    <a:pt x="146050" y="362256"/>
                  </a:moveTo>
                  <a:lnTo>
                    <a:pt x="1813466" y="362256"/>
                  </a:lnTo>
                  <a:cubicBezTo>
                    <a:pt x="1893476" y="362256"/>
                    <a:pt x="1959516" y="296216"/>
                    <a:pt x="1959516" y="216206"/>
                  </a:cubicBezTo>
                  <a:lnTo>
                    <a:pt x="1959516" y="146050"/>
                  </a:lnTo>
                  <a:cubicBezTo>
                    <a:pt x="1959516" y="66040"/>
                    <a:pt x="1893476" y="0"/>
                    <a:pt x="18134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6206"/>
                  </a:lnTo>
                  <a:cubicBezTo>
                    <a:pt x="0" y="297486"/>
                    <a:pt x="66040" y="362256"/>
                    <a:pt x="146050" y="362256"/>
                  </a:cubicBezTo>
                  <a:close/>
                </a:path>
              </a:pathLst>
            </a:custGeom>
            <a:solidFill>
              <a:srgbClr val="F1B6A1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024286" cy="430836"/>
            </a:xfrm>
            <a:custGeom>
              <a:avLst/>
              <a:gdLst/>
              <a:ahLst/>
              <a:cxnLst/>
              <a:rect l="l" t="t" r="r" b="b"/>
              <a:pathLst>
                <a:path w="2024286" h="430836">
                  <a:moveTo>
                    <a:pt x="1960786" y="74930"/>
                  </a:moveTo>
                  <a:cubicBezTo>
                    <a:pt x="1932846" y="30480"/>
                    <a:pt x="1883316" y="0"/>
                    <a:pt x="18261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8906"/>
                  </a:lnTo>
                  <a:cubicBezTo>
                    <a:pt x="0" y="280976"/>
                    <a:pt x="25400" y="326696"/>
                    <a:pt x="63500" y="355906"/>
                  </a:cubicBezTo>
                  <a:cubicBezTo>
                    <a:pt x="91440" y="400356"/>
                    <a:pt x="140970" y="430836"/>
                    <a:pt x="200693" y="430836"/>
                  </a:cubicBezTo>
                  <a:lnTo>
                    <a:pt x="1865536" y="430836"/>
                  </a:lnTo>
                  <a:cubicBezTo>
                    <a:pt x="1953166" y="430836"/>
                    <a:pt x="2024286" y="359716"/>
                    <a:pt x="2024286" y="272086"/>
                  </a:cubicBezTo>
                  <a:lnTo>
                    <a:pt x="2024286" y="201930"/>
                  </a:lnTo>
                  <a:cubicBezTo>
                    <a:pt x="2024286" y="149860"/>
                    <a:pt x="1998886" y="104140"/>
                    <a:pt x="1960786" y="74930"/>
                  </a:cubicBezTo>
                  <a:close/>
                  <a:moveTo>
                    <a:pt x="12700" y="22890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26166" y="12700"/>
                  </a:lnTo>
                  <a:cubicBezTo>
                    <a:pt x="1906176" y="12700"/>
                    <a:pt x="1972216" y="78740"/>
                    <a:pt x="1972216" y="158750"/>
                  </a:cubicBezTo>
                  <a:lnTo>
                    <a:pt x="1972216" y="228906"/>
                  </a:lnTo>
                  <a:cubicBezTo>
                    <a:pt x="1972216" y="308916"/>
                    <a:pt x="1906176" y="374956"/>
                    <a:pt x="1826166" y="374956"/>
                  </a:cubicBezTo>
                  <a:lnTo>
                    <a:pt x="158750" y="374956"/>
                  </a:lnTo>
                  <a:cubicBezTo>
                    <a:pt x="78740" y="374956"/>
                    <a:pt x="12700" y="310186"/>
                    <a:pt x="12700" y="228906"/>
                  </a:cubicBezTo>
                  <a:close/>
                  <a:moveTo>
                    <a:pt x="2012856" y="272086"/>
                  </a:moveTo>
                  <a:cubicBezTo>
                    <a:pt x="2012856" y="352096"/>
                    <a:pt x="1945546" y="418136"/>
                    <a:pt x="1865536" y="418136"/>
                  </a:cubicBezTo>
                  <a:lnTo>
                    <a:pt x="200693" y="418136"/>
                  </a:lnTo>
                  <a:cubicBezTo>
                    <a:pt x="157480" y="418136"/>
                    <a:pt x="120650" y="401626"/>
                    <a:pt x="93980" y="373686"/>
                  </a:cubicBezTo>
                  <a:cubicBezTo>
                    <a:pt x="114300" y="382576"/>
                    <a:pt x="135890" y="387656"/>
                    <a:pt x="160020" y="387656"/>
                  </a:cubicBezTo>
                  <a:lnTo>
                    <a:pt x="1827436" y="387656"/>
                  </a:lnTo>
                  <a:cubicBezTo>
                    <a:pt x="1915066" y="387656"/>
                    <a:pt x="1986186" y="316536"/>
                    <a:pt x="1986186" y="228906"/>
                  </a:cubicBezTo>
                  <a:lnTo>
                    <a:pt x="1986186" y="158750"/>
                  </a:lnTo>
                  <a:cubicBezTo>
                    <a:pt x="1986186" y="140970"/>
                    <a:pt x="1982376" y="123190"/>
                    <a:pt x="1977296" y="106680"/>
                  </a:cubicBezTo>
                  <a:cubicBezTo>
                    <a:pt x="1998886" y="132080"/>
                    <a:pt x="2012856" y="165100"/>
                    <a:pt x="2012856" y="201930"/>
                  </a:cubicBezTo>
                  <a:lnTo>
                    <a:pt x="2012856" y="272086"/>
                  </a:lnTo>
                  <a:close/>
                </a:path>
              </a:pathLst>
            </a:custGeom>
            <a:solidFill>
              <a:srgbClr val="53452C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223448" y="137547"/>
            <a:ext cx="4157989" cy="3196454"/>
          </a:xfrm>
          <a:custGeom>
            <a:avLst/>
            <a:gdLst/>
            <a:ahLst/>
            <a:cxnLst/>
            <a:rect l="l" t="t" r="r" b="b"/>
            <a:pathLst>
              <a:path w="4157989" h="3196454">
                <a:moveTo>
                  <a:pt x="0" y="0"/>
                </a:moveTo>
                <a:lnTo>
                  <a:pt x="4157989" y="0"/>
                </a:lnTo>
                <a:lnTo>
                  <a:pt x="4157989" y="3196454"/>
                </a:lnTo>
                <a:lnTo>
                  <a:pt x="0" y="31964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967712" y="6417868"/>
            <a:ext cx="5190073" cy="3479512"/>
          </a:xfrm>
          <a:custGeom>
            <a:avLst/>
            <a:gdLst/>
            <a:ahLst/>
            <a:cxnLst/>
            <a:rect l="l" t="t" r="r" b="b"/>
            <a:pathLst>
              <a:path w="5190073" h="3479512">
                <a:moveTo>
                  <a:pt x="0" y="0"/>
                </a:moveTo>
                <a:lnTo>
                  <a:pt x="5190074" y="0"/>
                </a:lnTo>
                <a:lnTo>
                  <a:pt x="5190074" y="3479512"/>
                </a:lnTo>
                <a:lnTo>
                  <a:pt x="0" y="34795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91677" y="3106706"/>
            <a:ext cx="1796427" cy="2829020"/>
          </a:xfrm>
          <a:custGeom>
            <a:avLst/>
            <a:gdLst/>
            <a:ahLst/>
            <a:cxnLst/>
            <a:rect l="l" t="t" r="r" b="b"/>
            <a:pathLst>
              <a:path w="1796427" h="2829020">
                <a:moveTo>
                  <a:pt x="0" y="0"/>
                </a:moveTo>
                <a:lnTo>
                  <a:pt x="1796427" y="0"/>
                </a:lnTo>
                <a:lnTo>
                  <a:pt x="1796427" y="2829020"/>
                </a:lnTo>
                <a:lnTo>
                  <a:pt x="0" y="28290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81335">
            <a:off x="14509030" y="307353"/>
            <a:ext cx="2404625" cy="2255389"/>
          </a:xfrm>
          <a:custGeom>
            <a:avLst/>
            <a:gdLst/>
            <a:ahLst/>
            <a:cxnLst/>
            <a:rect l="l" t="t" r="r" b="b"/>
            <a:pathLst>
              <a:path w="2404625" h="2255389">
                <a:moveTo>
                  <a:pt x="0" y="0"/>
                </a:moveTo>
                <a:lnTo>
                  <a:pt x="2404625" y="0"/>
                </a:lnTo>
                <a:lnTo>
                  <a:pt x="2404625" y="2255389"/>
                </a:lnTo>
                <a:lnTo>
                  <a:pt x="0" y="22553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23368" b="-30380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944112" y="3150265"/>
            <a:ext cx="10399776" cy="3081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33"/>
              </a:lnSpc>
            </a:pPr>
            <a:r>
              <a:rPr lang="en-US" sz="12733">
                <a:solidFill>
                  <a:srgbClr val="53452C"/>
                </a:solidFill>
                <a:latin typeface="Bobby Jones Soft"/>
              </a:rPr>
              <a:t>THE 105</a:t>
            </a:r>
          </a:p>
          <a:p>
            <a:pPr algn="ctr">
              <a:lnSpc>
                <a:spcPts val="10933"/>
              </a:lnSpc>
            </a:pPr>
            <a:r>
              <a:rPr lang="en-US" sz="10933">
                <a:solidFill>
                  <a:srgbClr val="53452C"/>
                </a:solidFill>
                <a:latin typeface="Bobby Jones Soft"/>
              </a:rPr>
              <a:t>Study groups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92025" y="7320171"/>
            <a:ext cx="6503949" cy="1427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3700">
                <a:solidFill>
                  <a:srgbClr val="53452C"/>
                </a:solidFill>
                <a:latin typeface="Nunito Bold"/>
              </a:rPr>
              <a:t>with Learning Skills Co-Pilots </a:t>
            </a:r>
          </a:p>
          <a:p>
            <a:pPr algn="ctr">
              <a:lnSpc>
                <a:spcPts val="3700"/>
              </a:lnSpc>
            </a:pPr>
            <a:r>
              <a:rPr lang="en-US" sz="3700">
                <a:solidFill>
                  <a:srgbClr val="53452C"/>
                </a:solidFill>
                <a:latin typeface="Nunito Bold"/>
              </a:rPr>
              <a:t>Xavier &amp; Sarah </a:t>
            </a:r>
          </a:p>
          <a:p>
            <a:pPr algn="ctr">
              <a:lnSpc>
                <a:spcPts val="3700"/>
              </a:lnSpc>
            </a:pPr>
            <a:endParaRPr lang="en-US" sz="3700">
              <a:solidFill>
                <a:srgbClr val="53452C"/>
              </a:solidFill>
              <a:latin typeface="Nunit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96501" y="1621413"/>
            <a:ext cx="3535684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spc="169" dirty="0">
                <a:solidFill>
                  <a:srgbClr val="53452C"/>
                </a:solidFill>
                <a:latin typeface="Nunito Bold"/>
              </a:rPr>
              <a:t>MONDAYS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6501" y="2243564"/>
            <a:ext cx="3535684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458" dirty="0">
                <a:solidFill>
                  <a:srgbClr val="53452C"/>
                </a:solidFill>
                <a:latin typeface="Nunito"/>
              </a:rPr>
              <a:t>2:30pm – 3:00pm</a:t>
            </a:r>
          </a:p>
        </p:txBody>
      </p:sp>
      <p:sp>
        <p:nvSpPr>
          <p:cNvPr id="16" name="Freeform 16"/>
          <p:cNvSpPr/>
          <p:nvPr/>
        </p:nvSpPr>
        <p:spPr>
          <a:xfrm>
            <a:off x="223448" y="6989986"/>
            <a:ext cx="4157989" cy="3196454"/>
          </a:xfrm>
          <a:custGeom>
            <a:avLst/>
            <a:gdLst/>
            <a:ahLst/>
            <a:cxnLst/>
            <a:rect l="l" t="t" r="r" b="b"/>
            <a:pathLst>
              <a:path w="4157989" h="3196454">
                <a:moveTo>
                  <a:pt x="0" y="0"/>
                </a:moveTo>
                <a:lnTo>
                  <a:pt x="4157989" y="0"/>
                </a:lnTo>
                <a:lnTo>
                  <a:pt x="4157989" y="3196454"/>
                </a:lnTo>
                <a:lnTo>
                  <a:pt x="0" y="31964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534601" y="7900058"/>
            <a:ext cx="3412126" cy="1570226"/>
            <a:chOff x="0" y="0"/>
            <a:chExt cx="4549501" cy="2093635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549501" cy="2093635"/>
              <a:chOff x="0" y="0"/>
              <a:chExt cx="1372315" cy="63152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372315" cy="631526"/>
              </a:xfrm>
              <a:custGeom>
                <a:avLst/>
                <a:gdLst/>
                <a:ahLst/>
                <a:cxnLst/>
                <a:rect l="l" t="t" r="r" b="b"/>
                <a:pathLst>
                  <a:path w="1372315" h="631526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5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54521" y="883172"/>
              <a:ext cx="4394980" cy="1106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97"/>
                </a:lnSpc>
              </a:pPr>
              <a:r>
                <a:rPr lang="en-US" sz="4998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54521" y="172206"/>
              <a:ext cx="4394980" cy="1106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97"/>
                </a:lnSpc>
              </a:pPr>
              <a:r>
                <a:rPr lang="en-US" sz="4998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3520507" y="461545"/>
              <a:ext cx="199880" cy="199880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3596629" y="486287"/>
              <a:ext cx="199880" cy="199880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3670179" y="535096"/>
              <a:ext cx="199880" cy="199880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3696569" y="535096"/>
              <a:ext cx="199880" cy="199880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3746893" y="535096"/>
              <a:ext cx="199880" cy="199880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sp>
          <p:nvSpPr>
            <p:cNvPr id="38" name="Freeform 38"/>
            <p:cNvSpPr/>
            <p:nvPr/>
          </p:nvSpPr>
          <p:spPr>
            <a:xfrm rot="1349867">
              <a:off x="3441521" y="236907"/>
              <a:ext cx="709977" cy="498759"/>
            </a:xfrm>
            <a:custGeom>
              <a:avLst/>
              <a:gdLst/>
              <a:ahLst/>
              <a:cxnLst/>
              <a:rect l="l" t="t" r="r" b="b"/>
              <a:pathLst>
                <a:path w="709977" h="498759">
                  <a:moveTo>
                    <a:pt x="0" y="0"/>
                  </a:moveTo>
                  <a:lnTo>
                    <a:pt x="709977" y="0"/>
                  </a:lnTo>
                  <a:lnTo>
                    <a:pt x="709977" y="498759"/>
                  </a:lnTo>
                  <a:lnTo>
                    <a:pt x="0" y="4987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TextBox 39"/>
          <p:cNvSpPr txBox="1"/>
          <p:nvPr/>
        </p:nvSpPr>
        <p:spPr>
          <a:xfrm>
            <a:off x="411044" y="9575059"/>
            <a:ext cx="3535684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458">
                <a:solidFill>
                  <a:srgbClr val="53452C"/>
                </a:solidFill>
                <a:latin typeface="Nunito Bold"/>
              </a:rPr>
              <a:t>BC 163</a:t>
            </a:r>
          </a:p>
        </p:txBody>
      </p:sp>
      <p:sp>
        <p:nvSpPr>
          <p:cNvPr id="40" name="Freeform 40"/>
          <p:cNvSpPr/>
          <p:nvPr/>
        </p:nvSpPr>
        <p:spPr>
          <a:xfrm>
            <a:off x="223448" y="3512842"/>
            <a:ext cx="4157989" cy="3196454"/>
          </a:xfrm>
          <a:custGeom>
            <a:avLst/>
            <a:gdLst/>
            <a:ahLst/>
            <a:cxnLst/>
            <a:rect l="l" t="t" r="r" b="b"/>
            <a:pathLst>
              <a:path w="4157989" h="3196454">
                <a:moveTo>
                  <a:pt x="0" y="0"/>
                </a:moveTo>
                <a:lnTo>
                  <a:pt x="4157989" y="0"/>
                </a:lnTo>
                <a:lnTo>
                  <a:pt x="4157989" y="3196454"/>
                </a:lnTo>
                <a:lnTo>
                  <a:pt x="0" y="31964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496501" y="4996708"/>
            <a:ext cx="3535684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spc="169" dirty="0">
                <a:solidFill>
                  <a:srgbClr val="53452C"/>
                </a:solidFill>
                <a:latin typeface="Nunito Bold"/>
              </a:rPr>
              <a:t>Thursdays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96501" y="5618859"/>
            <a:ext cx="3535684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458" dirty="0">
                <a:solidFill>
                  <a:srgbClr val="53452C"/>
                </a:solidFill>
                <a:latin typeface="Nunito"/>
              </a:rPr>
              <a:t>2:30pm – 3:00pm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70F847C-1440-41C1-88FE-179DEEE9653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094" y="7239643"/>
            <a:ext cx="2247257" cy="22472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499" b="-764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25641" y="1132025"/>
            <a:ext cx="12836719" cy="8022949"/>
          </a:xfrm>
          <a:custGeom>
            <a:avLst/>
            <a:gdLst/>
            <a:ahLst/>
            <a:cxnLst/>
            <a:rect l="l" t="t" r="r" b="b"/>
            <a:pathLst>
              <a:path w="12836719" h="8022949">
                <a:moveTo>
                  <a:pt x="0" y="0"/>
                </a:moveTo>
                <a:lnTo>
                  <a:pt x="12836718" y="0"/>
                </a:lnTo>
                <a:lnTo>
                  <a:pt x="12836718" y="8022950"/>
                </a:lnTo>
                <a:lnTo>
                  <a:pt x="0" y="8022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50317">
            <a:off x="14586265" y="5520943"/>
            <a:ext cx="1490734" cy="2250165"/>
          </a:xfrm>
          <a:custGeom>
            <a:avLst/>
            <a:gdLst/>
            <a:ahLst/>
            <a:cxnLst/>
            <a:rect l="l" t="t" r="r" b="b"/>
            <a:pathLst>
              <a:path w="1490734" h="2250165">
                <a:moveTo>
                  <a:pt x="0" y="0"/>
                </a:moveTo>
                <a:lnTo>
                  <a:pt x="1490735" y="0"/>
                </a:lnTo>
                <a:lnTo>
                  <a:pt x="1490735" y="2250164"/>
                </a:lnTo>
                <a:lnTo>
                  <a:pt x="0" y="22501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85137">
            <a:off x="760805" y="6650316"/>
            <a:ext cx="1974206" cy="2140061"/>
          </a:xfrm>
          <a:custGeom>
            <a:avLst/>
            <a:gdLst/>
            <a:ahLst/>
            <a:cxnLst/>
            <a:rect l="l" t="t" r="r" b="b"/>
            <a:pathLst>
              <a:path w="1974206" h="2140061">
                <a:moveTo>
                  <a:pt x="0" y="0"/>
                </a:moveTo>
                <a:lnTo>
                  <a:pt x="1974206" y="0"/>
                </a:lnTo>
                <a:lnTo>
                  <a:pt x="1974206" y="2140060"/>
                </a:lnTo>
                <a:lnTo>
                  <a:pt x="0" y="21400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736783">
            <a:off x="16025928" y="2728167"/>
            <a:ext cx="2397119" cy="1597080"/>
          </a:xfrm>
          <a:custGeom>
            <a:avLst/>
            <a:gdLst/>
            <a:ahLst/>
            <a:cxnLst/>
            <a:rect l="l" t="t" r="r" b="b"/>
            <a:pathLst>
              <a:path w="2397119" h="1597080">
                <a:moveTo>
                  <a:pt x="0" y="0"/>
                </a:moveTo>
                <a:lnTo>
                  <a:pt x="2397119" y="0"/>
                </a:lnTo>
                <a:lnTo>
                  <a:pt x="2397119" y="1597081"/>
                </a:lnTo>
                <a:lnTo>
                  <a:pt x="0" y="15970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390031" y="2577383"/>
            <a:ext cx="8876232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6999">
                <a:solidFill>
                  <a:srgbClr val="53452C"/>
                </a:solidFill>
                <a:latin typeface="Bobby Jones Soft"/>
              </a:rPr>
              <a:t>What is a study group?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70604" y="3632667"/>
            <a:ext cx="11667761" cy="4913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Weekly sessions to learn new study skills and work with classmates</a:t>
            </a:r>
          </a:p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Xavier &amp; Sarah will teach and lead discussion about a new study skill each week </a:t>
            </a:r>
          </a:p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There will be time to practice the study skill and apply it to THE 105 coursework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4537579" y="8433551"/>
            <a:ext cx="3584386" cy="1649498"/>
            <a:chOff x="0" y="0"/>
            <a:chExt cx="4779181" cy="219933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72315" cy="631526"/>
              </a:xfrm>
              <a:custGeom>
                <a:avLst/>
                <a:gdLst/>
                <a:ahLst/>
                <a:cxnLst/>
                <a:rect l="l" t="t" r="r" b="b"/>
                <a:pathLst>
                  <a:path w="1372315" h="631526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5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62322" y="923043"/>
              <a:ext cx="4616859" cy="116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2322" y="176183"/>
              <a:ext cx="4616859" cy="116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1349867">
              <a:off x="3615265" y="248867"/>
              <a:ext cx="745820" cy="523938"/>
            </a:xfrm>
            <a:custGeom>
              <a:avLst/>
              <a:gdLst/>
              <a:ahLst/>
              <a:cxnLst/>
              <a:rect l="l" t="t" r="r" b="b"/>
              <a:pathLst>
                <a:path w="745820" h="523938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499" b="-764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8113" y="2537900"/>
            <a:ext cx="4895666" cy="7561084"/>
          </a:xfrm>
          <a:custGeom>
            <a:avLst/>
            <a:gdLst/>
            <a:ahLst/>
            <a:cxnLst/>
            <a:rect l="l" t="t" r="r" b="b"/>
            <a:pathLst>
              <a:path w="4895666" h="7561084">
                <a:moveTo>
                  <a:pt x="0" y="0"/>
                </a:moveTo>
                <a:lnTo>
                  <a:pt x="4895666" y="0"/>
                </a:lnTo>
                <a:lnTo>
                  <a:pt x="4895666" y="7561084"/>
                </a:lnTo>
                <a:lnTo>
                  <a:pt x="0" y="7561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96167" y="2537900"/>
            <a:ext cx="4895666" cy="7561084"/>
          </a:xfrm>
          <a:custGeom>
            <a:avLst/>
            <a:gdLst/>
            <a:ahLst/>
            <a:cxnLst/>
            <a:rect l="l" t="t" r="r" b="b"/>
            <a:pathLst>
              <a:path w="4895666" h="7561084">
                <a:moveTo>
                  <a:pt x="0" y="0"/>
                </a:moveTo>
                <a:lnTo>
                  <a:pt x="4895666" y="0"/>
                </a:lnTo>
                <a:lnTo>
                  <a:pt x="4895666" y="7561084"/>
                </a:lnTo>
                <a:lnTo>
                  <a:pt x="0" y="7561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074221" y="2537900"/>
            <a:ext cx="4895666" cy="7561084"/>
          </a:xfrm>
          <a:custGeom>
            <a:avLst/>
            <a:gdLst/>
            <a:ahLst/>
            <a:cxnLst/>
            <a:rect l="l" t="t" r="r" b="b"/>
            <a:pathLst>
              <a:path w="4895666" h="7561084">
                <a:moveTo>
                  <a:pt x="0" y="0"/>
                </a:moveTo>
                <a:lnTo>
                  <a:pt x="4895666" y="0"/>
                </a:lnTo>
                <a:lnTo>
                  <a:pt x="4895666" y="7561084"/>
                </a:lnTo>
                <a:lnTo>
                  <a:pt x="0" y="7561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56108" y="7974050"/>
            <a:ext cx="2636226" cy="1881606"/>
          </a:xfrm>
          <a:custGeom>
            <a:avLst/>
            <a:gdLst/>
            <a:ahLst/>
            <a:cxnLst/>
            <a:rect l="l" t="t" r="r" b="b"/>
            <a:pathLst>
              <a:path w="2636226" h="1881606">
                <a:moveTo>
                  <a:pt x="0" y="0"/>
                </a:moveTo>
                <a:lnTo>
                  <a:pt x="2636226" y="0"/>
                </a:lnTo>
                <a:lnTo>
                  <a:pt x="2636226" y="1881607"/>
                </a:lnTo>
                <a:lnTo>
                  <a:pt x="0" y="1881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56935" flipH="1">
            <a:off x="-188865" y="6525202"/>
            <a:ext cx="2039254" cy="2897697"/>
          </a:xfrm>
          <a:custGeom>
            <a:avLst/>
            <a:gdLst/>
            <a:ahLst/>
            <a:cxnLst/>
            <a:rect l="l" t="t" r="r" b="b"/>
            <a:pathLst>
              <a:path w="2039254" h="2897697">
                <a:moveTo>
                  <a:pt x="2039255" y="0"/>
                </a:moveTo>
                <a:lnTo>
                  <a:pt x="0" y="0"/>
                </a:lnTo>
                <a:lnTo>
                  <a:pt x="0" y="2897697"/>
                </a:lnTo>
                <a:lnTo>
                  <a:pt x="2039255" y="2897697"/>
                </a:lnTo>
                <a:lnTo>
                  <a:pt x="203925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76305" y="1171567"/>
            <a:ext cx="13935391" cy="1149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>
                <a:solidFill>
                  <a:srgbClr val="53452C"/>
                </a:solidFill>
                <a:latin typeface="Bobby Jones Soft"/>
              </a:rPr>
              <a:t>Goals of Study Groups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97399" y="3769964"/>
            <a:ext cx="4137093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Equip students with new study skills to help them be successful in all courses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75700" y="3769964"/>
            <a:ext cx="3536601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Allow students time to practically implement each study skill into their courses and schedules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70718" y="3769964"/>
            <a:ext cx="3502672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Give students an opportunity to collaborate with other Theology classmates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481197" y="8462680"/>
            <a:ext cx="3584386" cy="1649498"/>
            <a:chOff x="0" y="0"/>
            <a:chExt cx="4779181" cy="2199331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372315" cy="631526"/>
              </a:xfrm>
              <a:custGeom>
                <a:avLst/>
                <a:gdLst/>
                <a:ahLst/>
                <a:cxnLst/>
                <a:rect l="l" t="t" r="r" b="b"/>
                <a:pathLst>
                  <a:path w="1372315" h="631526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50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62322" y="923043"/>
              <a:ext cx="4616859" cy="116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62322" y="176183"/>
              <a:ext cx="4616859" cy="116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 rot="1349867">
              <a:off x="3615265" y="248867"/>
              <a:ext cx="745820" cy="523938"/>
            </a:xfrm>
            <a:custGeom>
              <a:avLst/>
              <a:gdLst/>
              <a:ahLst/>
              <a:cxnLst/>
              <a:rect l="l" t="t" r="r" b="b"/>
              <a:pathLst>
                <a:path w="745820" h="523938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499" b="-76499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25185" y="1181918"/>
            <a:ext cx="14837630" cy="1138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 dirty="0">
                <a:solidFill>
                  <a:srgbClr val="53452C"/>
                </a:solidFill>
                <a:latin typeface="Bobby Jones Soft"/>
              </a:rPr>
              <a:t>Skills covered in Study Groups</a:t>
            </a:r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032BFEC9-A74E-4C09-8201-971EFCCA74B1}"/>
              </a:ext>
            </a:extLst>
          </p:cNvPr>
          <p:cNvSpPr/>
          <p:nvPr/>
        </p:nvSpPr>
        <p:spPr>
          <a:xfrm>
            <a:off x="9009217" y="3393483"/>
            <a:ext cx="8590117" cy="5679692"/>
          </a:xfrm>
          <a:custGeom>
            <a:avLst/>
            <a:gdLst/>
            <a:ahLst/>
            <a:cxnLst/>
            <a:rect l="l" t="t" r="r" b="b"/>
            <a:pathLst>
              <a:path w="12836719" h="8022949">
                <a:moveTo>
                  <a:pt x="0" y="0"/>
                </a:moveTo>
                <a:lnTo>
                  <a:pt x="12836718" y="0"/>
                </a:lnTo>
                <a:lnTo>
                  <a:pt x="12836718" y="8022950"/>
                </a:lnTo>
                <a:lnTo>
                  <a:pt x="0" y="8022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8">
            <a:extLst>
              <a:ext uri="{FF2B5EF4-FFF2-40B4-BE49-F238E27FC236}">
                <a16:creationId xmlns:a16="http://schemas.microsoft.com/office/drawing/2014/main" id="{12FE1568-21EE-447C-B864-9BD793CEBB9E}"/>
              </a:ext>
            </a:extLst>
          </p:cNvPr>
          <p:cNvSpPr txBox="1"/>
          <p:nvPr/>
        </p:nvSpPr>
        <p:spPr>
          <a:xfrm>
            <a:off x="9271633" y="3926382"/>
            <a:ext cx="8590117" cy="4071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Note-Taking</a:t>
            </a:r>
          </a:p>
          <a:p>
            <a:pPr marL="1191259" lvl="2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Outlining</a:t>
            </a:r>
          </a:p>
          <a:p>
            <a:pPr marL="1191259" lvl="2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Concept Mapping</a:t>
            </a:r>
          </a:p>
          <a:p>
            <a:pPr marL="1191259" lvl="2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Annotating</a:t>
            </a:r>
          </a:p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Studying</a:t>
            </a:r>
          </a:p>
        </p:txBody>
      </p:sp>
      <p:sp>
        <p:nvSpPr>
          <p:cNvPr id="41" name="Freeform 3">
            <a:extLst>
              <a:ext uri="{FF2B5EF4-FFF2-40B4-BE49-F238E27FC236}">
                <a16:creationId xmlns:a16="http://schemas.microsoft.com/office/drawing/2014/main" id="{46345CAC-F1FF-4C31-A836-DD89EE5A0AB1}"/>
              </a:ext>
            </a:extLst>
          </p:cNvPr>
          <p:cNvSpPr/>
          <p:nvPr/>
        </p:nvSpPr>
        <p:spPr>
          <a:xfrm>
            <a:off x="287183" y="2552700"/>
            <a:ext cx="8590117" cy="5679692"/>
          </a:xfrm>
          <a:custGeom>
            <a:avLst/>
            <a:gdLst/>
            <a:ahLst/>
            <a:cxnLst/>
            <a:rect l="l" t="t" r="r" b="b"/>
            <a:pathLst>
              <a:path w="12836719" h="8022949">
                <a:moveTo>
                  <a:pt x="0" y="0"/>
                </a:moveTo>
                <a:lnTo>
                  <a:pt x="12836718" y="0"/>
                </a:lnTo>
                <a:lnTo>
                  <a:pt x="12836718" y="8022950"/>
                </a:lnTo>
                <a:lnTo>
                  <a:pt x="0" y="8022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235F5C5E-668A-440C-9970-BD13ACCE086E}"/>
              </a:ext>
            </a:extLst>
          </p:cNvPr>
          <p:cNvSpPr txBox="1"/>
          <p:nvPr/>
        </p:nvSpPr>
        <p:spPr>
          <a:xfrm>
            <a:off x="688666" y="2956891"/>
            <a:ext cx="8590117" cy="4905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Time Management</a:t>
            </a:r>
          </a:p>
          <a:p>
            <a:pPr marL="1191259" lvl="2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Calendaring</a:t>
            </a:r>
          </a:p>
          <a:p>
            <a:pPr marL="1191259" lvl="2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Study Cycle</a:t>
            </a:r>
          </a:p>
          <a:p>
            <a:pPr marL="1191259" lvl="2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Pomodoro Method</a:t>
            </a:r>
          </a:p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Academic Reading</a:t>
            </a:r>
          </a:p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Concept Mapping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481197" y="8462680"/>
            <a:ext cx="3584386" cy="1649498"/>
            <a:chOff x="0" y="0"/>
            <a:chExt cx="4779181" cy="219933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372315" cy="631526"/>
              </a:xfrm>
              <a:custGeom>
                <a:avLst/>
                <a:gdLst/>
                <a:ahLst/>
                <a:cxnLst/>
                <a:rect l="l" t="t" r="r" b="b"/>
                <a:pathLst>
                  <a:path w="1372315" h="631526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50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62322" y="923043"/>
              <a:ext cx="4616859" cy="116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 dirty="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62322" y="176183"/>
              <a:ext cx="4616859" cy="116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 rot="1349867">
              <a:off x="3615265" y="248867"/>
              <a:ext cx="745820" cy="523938"/>
            </a:xfrm>
            <a:custGeom>
              <a:avLst/>
              <a:gdLst/>
              <a:ahLst/>
              <a:cxnLst/>
              <a:rect l="l" t="t" r="r" b="b"/>
              <a:pathLst>
                <a:path w="745820" h="523938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8463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499" b="-764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11911" y="341566"/>
            <a:ext cx="6966893" cy="10759681"/>
          </a:xfrm>
          <a:custGeom>
            <a:avLst/>
            <a:gdLst/>
            <a:ahLst/>
            <a:cxnLst/>
            <a:rect l="l" t="t" r="r" b="b"/>
            <a:pathLst>
              <a:path w="6966893" h="10759681">
                <a:moveTo>
                  <a:pt x="0" y="0"/>
                </a:moveTo>
                <a:lnTo>
                  <a:pt x="6966893" y="0"/>
                </a:lnTo>
                <a:lnTo>
                  <a:pt x="6966893" y="10759681"/>
                </a:lnTo>
                <a:lnTo>
                  <a:pt x="0" y="107596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25923" y="341566"/>
            <a:ext cx="8504452" cy="5605851"/>
          </a:xfrm>
          <a:custGeom>
            <a:avLst/>
            <a:gdLst/>
            <a:ahLst/>
            <a:cxnLst/>
            <a:rect l="l" t="t" r="r" b="b"/>
            <a:pathLst>
              <a:path w="8504452" h="5605851">
                <a:moveTo>
                  <a:pt x="0" y="0"/>
                </a:moveTo>
                <a:lnTo>
                  <a:pt x="8504452" y="0"/>
                </a:lnTo>
                <a:lnTo>
                  <a:pt x="8504452" y="5605851"/>
                </a:lnTo>
                <a:lnTo>
                  <a:pt x="0" y="56058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9244" y="6327285"/>
            <a:ext cx="5086113" cy="3617498"/>
          </a:xfrm>
          <a:custGeom>
            <a:avLst/>
            <a:gdLst/>
            <a:ahLst/>
            <a:cxnLst/>
            <a:rect l="l" t="t" r="r" b="b"/>
            <a:pathLst>
              <a:path w="5086113" h="3617498">
                <a:moveTo>
                  <a:pt x="0" y="0"/>
                </a:moveTo>
                <a:lnTo>
                  <a:pt x="5086114" y="0"/>
                </a:lnTo>
                <a:lnTo>
                  <a:pt x="5086114" y="3617498"/>
                </a:lnTo>
                <a:lnTo>
                  <a:pt x="0" y="36174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19844" y="1732029"/>
            <a:ext cx="5951027" cy="2841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4"/>
              </a:lnSpc>
            </a:pPr>
            <a:r>
              <a:rPr lang="en-US" sz="5514">
                <a:solidFill>
                  <a:srgbClr val="53452C"/>
                </a:solidFill>
                <a:latin typeface="Nunito Bold"/>
              </a:rPr>
              <a:t>Hope to see you at the next </a:t>
            </a:r>
          </a:p>
          <a:p>
            <a:pPr algn="ctr">
              <a:lnSpc>
                <a:spcPts val="5514"/>
              </a:lnSpc>
            </a:pPr>
            <a:r>
              <a:rPr lang="en-US" sz="5514">
                <a:solidFill>
                  <a:srgbClr val="53452C"/>
                </a:solidFill>
                <a:latin typeface="Nunito Bold"/>
              </a:rPr>
              <a:t>Study Group </a:t>
            </a:r>
          </a:p>
          <a:p>
            <a:pPr algn="ctr">
              <a:lnSpc>
                <a:spcPts val="5514"/>
              </a:lnSpc>
            </a:pPr>
            <a:r>
              <a:rPr lang="en-US" sz="5514">
                <a:solidFill>
                  <a:srgbClr val="53452C"/>
                </a:solidFill>
                <a:latin typeface="Nunito Bold"/>
              </a:rPr>
              <a:t>in the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55168" y="1646304"/>
            <a:ext cx="7845963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dirty="0">
                <a:solidFill>
                  <a:srgbClr val="53452C"/>
                </a:solidFill>
                <a:latin typeface="Nunito Bold"/>
              </a:rPr>
              <a:t>Where: </a:t>
            </a:r>
          </a:p>
          <a:p>
            <a:pPr algn="ctr">
              <a:lnSpc>
                <a:spcPts val="4799"/>
              </a:lnSpc>
            </a:pPr>
            <a:r>
              <a:rPr lang="en-US" sz="3999" dirty="0">
                <a:solidFill>
                  <a:srgbClr val="53452C"/>
                </a:solidFill>
                <a:latin typeface="Nunito Bold"/>
              </a:rPr>
              <a:t>Learning Commons (BC 136)</a:t>
            </a:r>
          </a:p>
          <a:p>
            <a:pPr algn="ctr">
              <a:lnSpc>
                <a:spcPts val="4799"/>
              </a:lnSpc>
            </a:pPr>
            <a:endParaRPr lang="en-US" sz="3999" dirty="0">
              <a:solidFill>
                <a:srgbClr val="53452C"/>
              </a:solidFill>
              <a:latin typeface="Nunito Bold"/>
            </a:endParaRPr>
          </a:p>
          <a:p>
            <a:pPr algn="ctr">
              <a:lnSpc>
                <a:spcPts val="4799"/>
              </a:lnSpc>
            </a:pPr>
            <a:r>
              <a:rPr lang="en-US" sz="3999" dirty="0">
                <a:solidFill>
                  <a:srgbClr val="53452C"/>
                </a:solidFill>
                <a:latin typeface="Nunito Bold"/>
              </a:rPr>
              <a:t>When: </a:t>
            </a:r>
          </a:p>
          <a:p>
            <a:pPr algn="ctr">
              <a:lnSpc>
                <a:spcPts val="4799"/>
              </a:lnSpc>
            </a:pPr>
            <a:r>
              <a:rPr lang="en-US" sz="3999" dirty="0">
                <a:solidFill>
                  <a:srgbClr val="53452C"/>
                </a:solidFill>
                <a:latin typeface="Nunito Bold"/>
              </a:rPr>
              <a:t>Mondays 2:30pm – 3:00pm</a:t>
            </a:r>
          </a:p>
          <a:p>
            <a:pPr algn="ctr">
              <a:lnSpc>
                <a:spcPts val="4799"/>
              </a:lnSpc>
            </a:pPr>
            <a:r>
              <a:rPr lang="en-US" sz="3999" dirty="0">
                <a:solidFill>
                  <a:srgbClr val="53452C"/>
                </a:solidFill>
                <a:latin typeface="Nunito Bold"/>
              </a:rPr>
              <a:t>Thursdays 2:30pm – 3:00pm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978589" y="4316594"/>
            <a:ext cx="5033536" cy="2141439"/>
            <a:chOff x="0" y="0"/>
            <a:chExt cx="6711382" cy="2855252"/>
          </a:xfrm>
        </p:grpSpPr>
        <p:sp>
          <p:nvSpPr>
            <p:cNvPr id="9" name="TextBox 9"/>
            <p:cNvSpPr txBox="1"/>
            <p:nvPr/>
          </p:nvSpPr>
          <p:spPr>
            <a:xfrm>
              <a:off x="0" y="1167907"/>
              <a:ext cx="6711382" cy="1687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85"/>
                </a:lnSpc>
              </a:pPr>
              <a:r>
                <a:rPr lang="en-US" sz="7632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2221"/>
              <a:ext cx="6711382" cy="1687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85"/>
                </a:lnSpc>
              </a:pPr>
              <a:r>
                <a:rPr lang="en-US" sz="7632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5140051" y="521482"/>
              <a:ext cx="305229" cy="305229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22158" tIns="22158" rIns="22158" bIns="22158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256293" y="559262"/>
              <a:ext cx="305229" cy="305229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22158" tIns="22158" rIns="22158" bIns="22158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368608" y="633797"/>
              <a:ext cx="305229" cy="305229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22158" tIns="22158" rIns="22158" bIns="22158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5408907" y="633797"/>
              <a:ext cx="305229" cy="305229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22158" tIns="22158" rIns="22158" bIns="22158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5485754" y="633797"/>
              <a:ext cx="305229" cy="30522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22158" tIns="22158" rIns="22158" bIns="22158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 rot="1349867">
              <a:off x="5019434" y="178446"/>
              <a:ext cx="1084174" cy="761633"/>
            </a:xfrm>
            <a:custGeom>
              <a:avLst/>
              <a:gdLst/>
              <a:ahLst/>
              <a:cxnLst/>
              <a:rect l="l" t="t" r="r" b="b"/>
              <a:pathLst>
                <a:path w="1084174" h="761633">
                  <a:moveTo>
                    <a:pt x="0" y="0"/>
                  </a:moveTo>
                  <a:lnTo>
                    <a:pt x="1084174" y="0"/>
                  </a:lnTo>
                  <a:lnTo>
                    <a:pt x="1084174" y="761633"/>
                  </a:lnTo>
                  <a:lnTo>
                    <a:pt x="0" y="76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7" name="Freeform 27"/>
          <p:cNvSpPr/>
          <p:nvPr/>
        </p:nvSpPr>
        <p:spPr>
          <a:xfrm>
            <a:off x="12650278" y="6327285"/>
            <a:ext cx="5395895" cy="3617498"/>
          </a:xfrm>
          <a:custGeom>
            <a:avLst/>
            <a:gdLst/>
            <a:ahLst/>
            <a:cxnLst/>
            <a:rect l="l" t="t" r="r" b="b"/>
            <a:pathLst>
              <a:path w="5395895" h="3617498">
                <a:moveTo>
                  <a:pt x="0" y="0"/>
                </a:moveTo>
                <a:lnTo>
                  <a:pt x="5395895" y="0"/>
                </a:lnTo>
                <a:lnTo>
                  <a:pt x="5395895" y="3617498"/>
                </a:lnTo>
                <a:lnTo>
                  <a:pt x="0" y="36174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251204">
            <a:off x="10542721" y="7857384"/>
            <a:ext cx="2785794" cy="1988361"/>
          </a:xfrm>
          <a:custGeom>
            <a:avLst/>
            <a:gdLst/>
            <a:ahLst/>
            <a:cxnLst/>
            <a:rect l="l" t="t" r="r" b="b"/>
            <a:pathLst>
              <a:path w="2785794" h="1988361">
                <a:moveTo>
                  <a:pt x="0" y="0"/>
                </a:moveTo>
                <a:lnTo>
                  <a:pt x="2785794" y="0"/>
                </a:lnTo>
                <a:lnTo>
                  <a:pt x="2785794" y="1988361"/>
                </a:lnTo>
                <a:lnTo>
                  <a:pt x="0" y="198836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21DAA54-B5D3-43AD-848D-476A5A1B2C9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596" y="7220012"/>
            <a:ext cx="2247257" cy="22472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172</Words>
  <Application>Microsoft Office PowerPoint</Application>
  <PresentationFormat>Custom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Nunito Bold</vt:lpstr>
      <vt:lpstr>Canva Sans</vt:lpstr>
      <vt:lpstr>Nunito</vt:lpstr>
      <vt:lpstr>Calibri</vt:lpstr>
      <vt:lpstr>Bobby Jones Soft</vt:lpstr>
      <vt:lpstr>Arial</vt:lpstr>
      <vt:lpstr>Aileron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105 Study Groups Slides for Classes</dc:title>
  <cp:lastModifiedBy>Gonrowski, Drew</cp:lastModifiedBy>
  <cp:revision>3</cp:revision>
  <dcterms:created xsi:type="dcterms:W3CDTF">2006-08-16T00:00:00Z</dcterms:created>
  <dcterms:modified xsi:type="dcterms:W3CDTF">2024-01-23T21:47:23Z</dcterms:modified>
  <dc:identifier>DAFw4-MklUI</dc:identifier>
</cp:coreProperties>
</file>