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2608" y="-104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34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23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2272" y="352637"/>
            <a:ext cx="2488407" cy="7516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562" y="352637"/>
            <a:ext cx="7301071" cy="7516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66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3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63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62" y="2054648"/>
            <a:ext cx="4894738" cy="581490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5941" y="2054648"/>
            <a:ext cx="4894739" cy="581490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4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83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51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71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0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766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0CA72-158A-F746-B2D3-D546D1119573}" type="datetimeFigureOut">
              <a:rPr lang="en-US" smtClean="0"/>
              <a:t>3/30/16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3BDF-8325-3848-869D-2DBBF66CA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06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457200" y="457200"/>
            <a:ext cx="9144000" cy="6858000"/>
            <a:chOff x="457200" y="457200"/>
            <a:chExt cx="9144000" cy="6858000"/>
          </a:xfrm>
        </p:grpSpPr>
        <p:pic>
          <p:nvPicPr>
            <p:cNvPr id="10" name="Picture 9" descr="border certificate_purple ANCHOR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" y="457200"/>
              <a:ext cx="9144000" cy="6858000"/>
            </a:xfrm>
            <a:prstGeom prst="rect">
              <a:avLst/>
            </a:prstGeom>
          </p:spPr>
        </p:pic>
        <p:pic>
          <p:nvPicPr>
            <p:cNvPr id="9" name="Picture 8" descr="UP_Institutional-ID_Stacked_print_pms_size 1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9443" y="1017514"/>
              <a:ext cx="1821151" cy="719736"/>
            </a:xfrm>
            <a:prstGeom prst="rect">
              <a:avLst/>
            </a:prstGeom>
          </p:spPr>
        </p:pic>
      </p:grpSp>
      <p:sp>
        <p:nvSpPr>
          <p:cNvPr id="11" name="TextBox 10"/>
          <p:cNvSpPr txBox="1"/>
          <p:nvPr/>
        </p:nvSpPr>
        <p:spPr>
          <a:xfrm>
            <a:off x="1355295" y="2105347"/>
            <a:ext cx="7278109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spc="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TC New Veljovic Pro"/>
                <a:cs typeface="ITC New Veljovic Pro"/>
              </a:rPr>
              <a:t>CERTIFICATE </a:t>
            </a:r>
            <a:r>
              <a:rPr lang="en-US" sz="2400" spc="3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TC New Veljovic Pro"/>
                <a:cs typeface="ITC New Veljovic Pro"/>
              </a:rPr>
              <a:t>OF</a:t>
            </a:r>
            <a:r>
              <a:rPr lang="en-US" sz="3400" spc="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TC New Veljovic Pro"/>
                <a:cs typeface="ITC New Veljovic Pro"/>
              </a:rPr>
              <a:t> ACHIEVEMENT</a:t>
            </a:r>
          </a:p>
          <a:p>
            <a:pPr algn="ctr"/>
            <a:endParaRPr lang="en-US" sz="1200" i="1" dirty="0" smtClean="0">
              <a:solidFill>
                <a:schemeClr val="tx1">
                  <a:lumMod val="50000"/>
                  <a:lumOff val="50000"/>
                </a:schemeClr>
              </a:solidFill>
              <a:latin typeface="Veljovic Book"/>
              <a:cs typeface="Veljovic Book"/>
            </a:endParaRPr>
          </a:p>
          <a:p>
            <a:pPr algn="ctr"/>
            <a:endParaRPr lang="en-US" sz="1200" i="1" dirty="0" smtClean="0">
              <a:solidFill>
                <a:schemeClr val="tx1">
                  <a:lumMod val="50000"/>
                  <a:lumOff val="50000"/>
                </a:schemeClr>
              </a:solidFill>
              <a:latin typeface="Veljovic Book"/>
              <a:cs typeface="Veljovic Book"/>
            </a:endParaRPr>
          </a:p>
          <a:p>
            <a:pPr algn="ctr"/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TC New Veljovic Pro Book"/>
                <a:cs typeface="ITC New Veljovic Pro Book"/>
              </a:rPr>
              <a:t>This certificate is awarded to</a:t>
            </a:r>
            <a:endParaRPr lang="en-US" dirty="0">
              <a:latin typeface="Veljovic Book"/>
              <a:cs typeface="Veljovic Book"/>
            </a:endParaRPr>
          </a:p>
          <a:p>
            <a:pPr algn="ctr"/>
            <a:r>
              <a:rPr lang="en-US" sz="2800" dirty="0" smtClean="0">
                <a:latin typeface="ITC New Veljovic Pro Book"/>
                <a:cs typeface="ITC New Veljovic Pro Book"/>
              </a:rPr>
              <a:t>JODY HAAGENSON </a:t>
            </a:r>
          </a:p>
          <a:p>
            <a:pPr algn="ctr"/>
            <a:endParaRPr lang="en-US" i="1" dirty="0" smtClean="0">
              <a:latin typeface="Veljovic Book"/>
              <a:cs typeface="Veljovic Book"/>
            </a:endParaRPr>
          </a:p>
          <a:p>
            <a:pPr algn="ctr"/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TC New Veljovic Pro Book"/>
                <a:cs typeface="ITC New Veljovic Pro Book"/>
              </a:rPr>
              <a:t>for </a:t>
            </a:r>
            <a:r>
              <a:rPr lang="en-US" sz="12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ITC New Veljovic Pro Book"/>
                <a:cs typeface="ITC New Veljovic Pro Book"/>
              </a:rPr>
              <a:t>completion of </a:t>
            </a:r>
            <a:r>
              <a:rPr lang="en-US" sz="12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TC New Veljovic Pro Book"/>
                <a:cs typeface="ITC New Veljovic Pro Book"/>
              </a:rPr>
              <a:t>the</a:t>
            </a:r>
            <a:endParaRPr lang="en-US" sz="1200" i="1" dirty="0">
              <a:solidFill>
                <a:schemeClr val="tx1">
                  <a:lumMod val="50000"/>
                  <a:lumOff val="50000"/>
                </a:schemeClr>
              </a:solidFill>
              <a:latin typeface="Veljovic Book"/>
              <a:cs typeface="Veljovic Book"/>
            </a:endParaRPr>
          </a:p>
          <a:p>
            <a:pPr algn="ctr"/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TC New Veljovic Pro Book"/>
                <a:cs typeface="ITC New Veljovic Pro Book"/>
              </a:rPr>
              <a:t>Leadership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ITC New Veljovic Pro Book"/>
                <a:cs typeface="ITC New Veljovic Pro Book"/>
              </a:rPr>
              <a:t>Certificate Program</a:t>
            </a:r>
          </a:p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Veljovic Book"/>
                <a:cs typeface="Veljovic Book"/>
              </a:rPr>
              <a:t> </a:t>
            </a:r>
          </a:p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ITC New Veljovic Pro Book"/>
                <a:cs typeface="ITC New Veljovic Pro Book"/>
              </a:rPr>
              <a:t>Month, XX,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TC New Veljovic Pro Book"/>
                <a:cs typeface="ITC New Veljovic Pro Book"/>
              </a:rPr>
              <a:t>20XX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ITC New Veljovic Pro Book"/>
              <a:cs typeface="ITC New Veljovic Pro Book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539535" y="6056372"/>
            <a:ext cx="3193628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121043" y="6056372"/>
            <a:ext cx="3193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effectLst/>
                <a:latin typeface="ITC New Veljovic Pro Book"/>
                <a:ea typeface="ＭＳ 明朝"/>
                <a:cs typeface="ITC New Veljovic Pro Book"/>
              </a:rPr>
              <a:t>Name here.</a:t>
            </a:r>
            <a:endParaRPr lang="en-US" sz="1200" dirty="0" smtClean="0">
              <a:effectLst/>
              <a:latin typeface="ITC New Veljovic Pro Book"/>
              <a:ea typeface="ＭＳ 明朝"/>
              <a:cs typeface="ITC New Veljovic Pro Book"/>
            </a:endParaRPr>
          </a:p>
          <a:p>
            <a:r>
              <a:rPr lang="en-US" sz="1200" dirty="0" smtClean="0">
                <a:effectLst/>
                <a:latin typeface="ITC New Veljovic Pro Book"/>
                <a:ea typeface="ＭＳ 明朝"/>
                <a:cs typeface="ITC New Veljovic Pro Book"/>
              </a:rPr>
              <a:t>Title</a:t>
            </a:r>
            <a:endParaRPr lang="en-US" sz="1200" dirty="0">
              <a:effectLst/>
              <a:latin typeface="ITC New Veljovic Pro Book"/>
              <a:ea typeface="ＭＳ 明朝"/>
              <a:cs typeface="ITC New Veljovic Pro Book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121042" y="6056372"/>
            <a:ext cx="3193628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39535" y="6056372"/>
            <a:ext cx="3193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ITC New Veljovic Pro"/>
                <a:cs typeface="ITC New Veljovic Pro"/>
              </a:rPr>
              <a:t>Name</a:t>
            </a:r>
            <a:endParaRPr lang="en-US" sz="1200" dirty="0" smtClean="0">
              <a:latin typeface="ITC New Veljovic Pro"/>
              <a:cs typeface="ITC New Veljovic Pro"/>
            </a:endParaRPr>
          </a:p>
          <a:p>
            <a:r>
              <a:rPr lang="en-US" sz="1200" dirty="0" smtClean="0">
                <a:effectLst/>
                <a:latin typeface="ITC New Veljovic Pro Book"/>
                <a:ea typeface="ＭＳ 明朝"/>
                <a:cs typeface="ITC New Veljovic Pro Book"/>
              </a:rPr>
              <a:t>Title</a:t>
            </a:r>
            <a:endParaRPr lang="en-US" sz="1200" dirty="0">
              <a:effectLst/>
              <a:latin typeface="ITC New Veljovic Pro Book"/>
              <a:ea typeface="ＭＳ 明朝"/>
              <a:cs typeface="ITC New Veljovic Pro Book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539535" y="2063458"/>
            <a:ext cx="6921664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539535" y="2818602"/>
            <a:ext cx="6921664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3504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23</Words>
  <Application>Microsoft Macintosh PowerPoint</Application>
  <PresentationFormat>Custom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Portland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McDonald</dc:creator>
  <cp:lastModifiedBy>Jody Haagenson</cp:lastModifiedBy>
  <cp:revision>11</cp:revision>
  <dcterms:created xsi:type="dcterms:W3CDTF">2016-03-23T16:39:12Z</dcterms:created>
  <dcterms:modified xsi:type="dcterms:W3CDTF">2016-03-30T22:34:51Z</dcterms:modified>
</cp:coreProperties>
</file>