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2608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3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2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6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6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4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8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5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7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6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0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rder certificate_purple diamon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9144000" cy="6858000"/>
          </a:xfrm>
          <a:prstGeom prst="rect">
            <a:avLst/>
          </a:prstGeom>
        </p:spPr>
      </p:pic>
      <p:pic>
        <p:nvPicPr>
          <p:cNvPr id="9" name="Picture 8" descr="UP_Institutional-ID_Stacked_print_pms_size 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834" y="1017514"/>
            <a:ext cx="1821151" cy="7197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3237" y="2103289"/>
            <a:ext cx="727810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skerville"/>
                <a:cs typeface="Baskerville"/>
              </a:rPr>
              <a:t>CERTIFICATE </a:t>
            </a:r>
            <a:r>
              <a:rPr lang="en-US" sz="2200" spc="3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skerville"/>
                <a:cs typeface="Baskerville"/>
              </a:rPr>
              <a:t>OF</a:t>
            </a:r>
            <a:r>
              <a:rPr lang="en-US" sz="2800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skerville"/>
                <a:cs typeface="Baskerville"/>
              </a:rPr>
              <a:t> ACHIEVEMENT</a:t>
            </a:r>
          </a:p>
          <a:p>
            <a:pPr algn="ctr"/>
            <a:endParaRPr lang="en-US" sz="1200" i="1" dirty="0" smtClean="0">
              <a:solidFill>
                <a:schemeClr val="tx1">
                  <a:lumMod val="50000"/>
                  <a:lumOff val="50000"/>
                </a:schemeClr>
              </a:solidFill>
              <a:latin typeface="Veljovic Book"/>
              <a:cs typeface="Veljovic Book"/>
            </a:endParaRPr>
          </a:p>
          <a:p>
            <a:pPr algn="ctr"/>
            <a:endParaRPr lang="en-US" sz="1200" i="1" dirty="0" smtClean="0">
              <a:solidFill>
                <a:schemeClr val="tx1">
                  <a:lumMod val="50000"/>
                  <a:lumOff val="50000"/>
                </a:schemeClr>
              </a:solidFill>
              <a:latin typeface="Veljovic Book"/>
              <a:cs typeface="Veljovic Book"/>
            </a:endParaRPr>
          </a:p>
          <a:p>
            <a:pPr algn="ctr"/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This certificate is awarded to</a:t>
            </a:r>
            <a:endParaRPr lang="en-US" dirty="0">
              <a:latin typeface="Veljovic Book"/>
              <a:cs typeface="Veljovic Book"/>
            </a:endParaRPr>
          </a:p>
          <a:p>
            <a:pPr algn="ctr"/>
            <a:r>
              <a:rPr lang="en-US" sz="2800" dirty="0" smtClean="0">
                <a:latin typeface="ITC New Veljovic Pro Book"/>
                <a:cs typeface="ITC New Veljovic Pro Book"/>
              </a:rPr>
              <a:t>JODY HAAGENSON </a:t>
            </a:r>
          </a:p>
          <a:p>
            <a:pPr algn="ctr"/>
            <a:endParaRPr lang="en-US" i="1" dirty="0" smtClean="0">
              <a:latin typeface="Veljovic Book"/>
              <a:cs typeface="Veljovic Book"/>
            </a:endParaRPr>
          </a:p>
          <a:p>
            <a:pPr algn="ctr"/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for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completion of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the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latin typeface="Veljovic Book"/>
              <a:cs typeface="Veljovic Book"/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Leadership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Certificate Program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Veljovic Book"/>
                <a:cs typeface="Veljovic Book"/>
              </a:rPr>
              <a:t> 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Month, XX,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20XX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ITC New Veljovic Pro Book"/>
              <a:cs typeface="ITC New Veljovic Pro Book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537477" y="6054314"/>
            <a:ext cx="3193628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18985" y="6054314"/>
            <a:ext cx="319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/>
                <a:latin typeface="ITC New Veljovic Pro Book"/>
                <a:ea typeface="ＭＳ 明朝"/>
                <a:cs typeface="ITC New Veljovic Pro Book"/>
              </a:rPr>
              <a:t>Name</a:t>
            </a:r>
            <a:endParaRPr lang="en-US" sz="1200" dirty="0" smtClean="0">
              <a:effectLst/>
              <a:latin typeface="ITC New Veljovic Pro Book"/>
              <a:ea typeface="ＭＳ 明朝"/>
              <a:cs typeface="ITC New Veljovic Pro Book"/>
            </a:endParaRPr>
          </a:p>
          <a:p>
            <a:r>
              <a:rPr lang="en-US" sz="1200" dirty="0" smtClean="0">
                <a:effectLst/>
                <a:latin typeface="ITC New Veljovic Pro Book"/>
                <a:ea typeface="ＭＳ 明朝"/>
                <a:cs typeface="ITC New Veljovic Pro Book"/>
              </a:rPr>
              <a:t>Title</a:t>
            </a:r>
            <a:endParaRPr lang="en-US" sz="1200" dirty="0">
              <a:effectLst/>
              <a:latin typeface="ITC New Veljovic Pro Book"/>
              <a:ea typeface="ＭＳ 明朝"/>
              <a:cs typeface="ITC New Veljovic Pro Book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18984" y="6054314"/>
            <a:ext cx="3193628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37477" y="6054314"/>
            <a:ext cx="319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ITC New Veljovic Pro"/>
                <a:cs typeface="ITC New Veljovic Pro"/>
              </a:rPr>
              <a:t>Name</a:t>
            </a:r>
            <a:endParaRPr lang="en-US" sz="1200" dirty="0" smtClean="0">
              <a:latin typeface="ITC New Veljovic Pro"/>
              <a:cs typeface="ITC New Veljovic Pro"/>
            </a:endParaRPr>
          </a:p>
          <a:p>
            <a:r>
              <a:rPr lang="en-US" sz="1200" dirty="0" smtClean="0">
                <a:effectLst/>
                <a:latin typeface="ITC New Veljovic Pro Book"/>
                <a:ea typeface="ＭＳ 明朝"/>
                <a:cs typeface="ITC New Veljovic Pro Book"/>
              </a:rPr>
              <a:t>Title</a:t>
            </a:r>
            <a:endParaRPr lang="en-US" sz="1200" dirty="0">
              <a:effectLst/>
              <a:latin typeface="ITC New Veljovic Pro Book"/>
              <a:ea typeface="ＭＳ 明朝"/>
              <a:cs typeface="ITC New Veljovic Pro Book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537477" y="2061400"/>
            <a:ext cx="6921664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537477" y="2816544"/>
            <a:ext cx="6921664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50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21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Portland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McDonald</dc:creator>
  <cp:lastModifiedBy>Jody Haagenson</cp:lastModifiedBy>
  <cp:revision>8</cp:revision>
  <dcterms:created xsi:type="dcterms:W3CDTF">2016-03-23T16:39:12Z</dcterms:created>
  <dcterms:modified xsi:type="dcterms:W3CDTF">2016-03-30T22:36:53Z</dcterms:modified>
</cp:coreProperties>
</file>