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38" autoAdjust="0"/>
    <p:restoredTop sz="94660"/>
  </p:normalViewPr>
  <p:slideViewPr>
    <p:cSldViewPr snapToGrid="0" snapToObjects="1" showGuides="1">
      <p:cViewPr>
        <p:scale>
          <a:sx n="90" d="100"/>
          <a:sy n="90" d="100"/>
        </p:scale>
        <p:origin x="-3320" y="-824"/>
      </p:cViewPr>
      <p:guideLst>
        <p:guide orient="horz" pos="229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C1F8-0D0C-254C-A12D-F94A9B34C97E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D0FF-EC09-DB47-B790-6C0B55E39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C1F8-0D0C-254C-A12D-F94A9B34C97E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D0FF-EC09-DB47-B790-6C0B55E39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7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C1F8-0D0C-254C-A12D-F94A9B34C97E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D0FF-EC09-DB47-B790-6C0B55E39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80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C1F8-0D0C-254C-A12D-F94A9B34C97E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D0FF-EC09-DB47-B790-6C0B55E39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3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C1F8-0D0C-254C-A12D-F94A9B34C97E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D0FF-EC09-DB47-B790-6C0B55E39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51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C1F8-0D0C-254C-A12D-F94A9B34C97E}" type="datetimeFigureOut">
              <a:rPr lang="en-US" smtClean="0"/>
              <a:t>4/13/16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D0FF-EC09-DB47-B790-6C0B55E39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0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C1F8-0D0C-254C-A12D-F94A9B34C97E}" type="datetimeFigureOut">
              <a:rPr lang="en-US" smtClean="0"/>
              <a:t>4/13/16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D0FF-EC09-DB47-B790-6C0B55E39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7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C1F8-0D0C-254C-A12D-F94A9B34C97E}" type="datetimeFigureOut">
              <a:rPr lang="en-US" smtClean="0"/>
              <a:t>4/13/16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D0FF-EC09-DB47-B790-6C0B55E39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29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C1F8-0D0C-254C-A12D-F94A9B34C97E}" type="datetimeFigureOut">
              <a:rPr lang="en-US" smtClean="0"/>
              <a:t>4/13/16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D0FF-EC09-DB47-B790-6C0B55E39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7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C1F8-0D0C-254C-A12D-F94A9B34C97E}" type="datetimeFigureOut">
              <a:rPr lang="en-US" smtClean="0"/>
              <a:t>4/13/16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D0FF-EC09-DB47-B790-6C0B55E39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0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C1F8-0D0C-254C-A12D-F94A9B34C97E}" type="datetimeFigureOut">
              <a:rPr lang="en-US" smtClean="0"/>
              <a:t>4/13/16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1D0FF-EC09-DB47-B790-6C0B55E39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BC1F8-0D0C-254C-A12D-F94A9B34C97E}" type="datetimeFigureOut">
              <a:rPr lang="en-US" smtClean="0"/>
              <a:t>4/13/16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1D0FF-EC09-DB47-B790-6C0B55E39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686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6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3" y="228600"/>
            <a:ext cx="8915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06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17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5341" y="2202762"/>
            <a:ext cx="1864561" cy="2434285"/>
          </a:xfrm>
          <a:prstGeom prst="rect">
            <a:avLst/>
          </a:prstGeom>
          <a:noFill/>
          <a:ln w="3175" cmpd="sng">
            <a:solidFill>
              <a:schemeClr val="bg1">
                <a:lumMod val="65000"/>
              </a:schemeClr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46541" y="2202762"/>
            <a:ext cx="1864561" cy="2434285"/>
          </a:xfrm>
          <a:prstGeom prst="rect">
            <a:avLst/>
          </a:prstGeom>
          <a:noFill/>
          <a:ln w="3175" cmpd="sng">
            <a:solidFill>
              <a:schemeClr val="bg1">
                <a:lumMod val="65000"/>
              </a:schemeClr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27741" y="2202762"/>
            <a:ext cx="1864561" cy="2434285"/>
          </a:xfrm>
          <a:prstGeom prst="rect">
            <a:avLst/>
          </a:prstGeom>
          <a:noFill/>
          <a:ln w="3175" cmpd="sng">
            <a:solidFill>
              <a:schemeClr val="bg1">
                <a:lumMod val="65000"/>
              </a:schemeClr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9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466428"/>
            <a:ext cx="2667000" cy="5934372"/>
          </a:xfrm>
          <a:prstGeom prst="rect">
            <a:avLst/>
          </a:prstGeom>
          <a:noFill/>
          <a:ln w="3175" cmpd="sng">
            <a:solidFill>
              <a:schemeClr val="bg1">
                <a:lumMod val="65000"/>
              </a:schemeClr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8500" y="466428"/>
            <a:ext cx="2667000" cy="5934372"/>
          </a:xfrm>
          <a:prstGeom prst="rect">
            <a:avLst/>
          </a:prstGeom>
          <a:noFill/>
          <a:ln w="3175" cmpd="sng">
            <a:solidFill>
              <a:schemeClr val="bg1">
                <a:lumMod val="65000"/>
              </a:schemeClr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19800" y="466428"/>
            <a:ext cx="2667000" cy="5934372"/>
          </a:xfrm>
          <a:prstGeom prst="rect">
            <a:avLst/>
          </a:prstGeom>
          <a:noFill/>
          <a:ln w="3175" cmpd="sng">
            <a:solidFill>
              <a:schemeClr val="bg1">
                <a:lumMod val="65000"/>
              </a:schemeClr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200" y="4658885"/>
            <a:ext cx="39878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74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66428"/>
            <a:ext cx="8228053" cy="5934372"/>
          </a:xfrm>
          <a:prstGeom prst="rect">
            <a:avLst/>
          </a:prstGeom>
          <a:noFill/>
          <a:ln w="3175" cmpd="sng">
            <a:solidFill>
              <a:schemeClr val="bg1">
                <a:lumMod val="65000"/>
              </a:schemeClr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400" y="4391905"/>
            <a:ext cx="37846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42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0"/>
            <a:ext cx="8597900" cy="6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2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279400"/>
            <a:ext cx="8864600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86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7</Words>
  <Application>Microsoft Macintosh PowerPoint</Application>
  <PresentationFormat>On-screen Show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laura eddings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eddings</dc:creator>
  <cp:lastModifiedBy>Jody Haagenson</cp:lastModifiedBy>
  <cp:revision>11</cp:revision>
  <dcterms:created xsi:type="dcterms:W3CDTF">2016-04-05T00:32:13Z</dcterms:created>
  <dcterms:modified xsi:type="dcterms:W3CDTF">2016-04-13T17:01:28Z</dcterms:modified>
</cp:coreProperties>
</file>